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-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4281" y="90931"/>
            <a:ext cx="11743436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A6A6A6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6496" y="4726051"/>
            <a:ext cx="11659006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D0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D0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D0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9694" y="254254"/>
            <a:ext cx="337261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D0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1111" y="1947417"/>
            <a:ext cx="10869777" cy="3847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1%20STEAM%20INNOVATION%20%20HYDROGEN%20VIDEO.mp4" TargetMode="External"/><Relationship Id="rId3" Type="http://schemas.openxmlformats.org/officeDocument/2006/relationships/image" Target="../media/image2.png"/><Relationship Id="rId7" Type="http://schemas.openxmlformats.org/officeDocument/2006/relationships/hyperlink" Target="Noble%20cause.mp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SMART%20%20PARK%20%20VIDEO.mp4" TargetMode="External"/><Relationship Id="rId5" Type="http://schemas.openxmlformats.org/officeDocument/2006/relationships/hyperlink" Target="CHEEMA%20PUMP%20With%20Testimonial.mp4" TargetMode="External"/><Relationship Id="rId10" Type="http://schemas.openxmlformats.org/officeDocument/2006/relationships/hyperlink" Target="Heat%20pipe%20video.mp4" TargetMode="External"/><Relationship Id="rId4" Type="http://schemas.openxmlformats.org/officeDocument/2006/relationships/hyperlink" Target="Spentwash_Slop%20fired%20boiler.mp4" TargetMode="External"/><Relationship Id="rId9" Type="http://schemas.openxmlformats.org/officeDocument/2006/relationships/hyperlink" Target="HIGH%20QUALITY%20VIDEO%20-%20CYCLONE%20SEPARATOR%20%20video%20%20%20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7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45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8.jpg"/><Relationship Id="rId7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5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11.png"/><Relationship Id="rId5" Type="http://schemas.openxmlformats.org/officeDocument/2006/relationships/image" Target="../media/image54.png"/><Relationship Id="rId10" Type="http://schemas.openxmlformats.org/officeDocument/2006/relationships/image" Target="../media/image10.png"/><Relationship Id="rId4" Type="http://schemas.openxmlformats.org/officeDocument/2006/relationships/image" Target="../media/image53.png"/><Relationship Id="rId9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7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1634" y="1228725"/>
            <a:ext cx="57632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0" dirty="0">
                <a:latin typeface="Ebrima"/>
                <a:cs typeface="Ebrima"/>
              </a:rPr>
              <a:t>Inn</a:t>
            </a:r>
            <a:r>
              <a:rPr sz="9600" b="0" spc="5" dirty="0">
                <a:latin typeface="Ebrima"/>
                <a:cs typeface="Ebrima"/>
              </a:rPr>
              <a:t>o</a:t>
            </a:r>
            <a:r>
              <a:rPr sz="9600" b="0" dirty="0">
                <a:solidFill>
                  <a:srgbClr val="E36024"/>
                </a:solidFill>
                <a:latin typeface="Ebrima"/>
                <a:cs typeface="Ebrima"/>
              </a:rPr>
              <a:t>vation</a:t>
            </a:r>
            <a:endParaRPr sz="9600">
              <a:latin typeface="Ebrima"/>
              <a:cs typeface="Ebri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29086" y="2461387"/>
            <a:ext cx="3638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D9D9D9"/>
                </a:solidFill>
                <a:latin typeface="Arial MT"/>
                <a:cs typeface="Arial MT"/>
              </a:rPr>
              <a:t>of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05858" y="2783535"/>
            <a:ext cx="384429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400" spc="285" dirty="0">
                <a:solidFill>
                  <a:srgbClr val="BEBEBE"/>
                </a:solidFill>
                <a:latin typeface="Ebrima"/>
                <a:cs typeface="Ebrima"/>
              </a:rPr>
              <a:t>H</a:t>
            </a:r>
            <a:r>
              <a:rPr sz="5400" spc="290" dirty="0">
                <a:solidFill>
                  <a:srgbClr val="BEBEBE"/>
                </a:solidFill>
                <a:latin typeface="Ebrima"/>
                <a:cs typeface="Ebrima"/>
              </a:rPr>
              <a:t>AR</a:t>
            </a:r>
            <a:r>
              <a:rPr sz="5400" spc="295" dirty="0">
                <a:solidFill>
                  <a:srgbClr val="BEBEBE"/>
                </a:solidFill>
                <a:latin typeface="Ebrima"/>
                <a:cs typeface="Ebrima"/>
              </a:rPr>
              <a:t>JINDE</a:t>
            </a:r>
            <a:r>
              <a:rPr sz="5400" dirty="0">
                <a:solidFill>
                  <a:srgbClr val="BEBEBE"/>
                </a:solidFill>
                <a:latin typeface="Ebrima"/>
                <a:cs typeface="Ebrima"/>
              </a:rPr>
              <a:t>R  </a:t>
            </a:r>
            <a:r>
              <a:rPr sz="5400" spc="235" dirty="0">
                <a:solidFill>
                  <a:srgbClr val="BEBEBE"/>
                </a:solidFill>
                <a:latin typeface="Ebrima"/>
                <a:cs typeface="Ebrima"/>
              </a:rPr>
              <a:t>SINGH</a:t>
            </a:r>
            <a:endParaRPr sz="54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5400" spc="240" dirty="0">
                <a:solidFill>
                  <a:srgbClr val="BEBEBE"/>
                </a:solidFill>
                <a:latin typeface="Ebrima"/>
                <a:cs typeface="Ebrima"/>
              </a:rPr>
              <a:t>CHEEMA</a:t>
            </a:r>
            <a:endParaRPr sz="5400">
              <a:latin typeface="Ebrima"/>
              <a:cs typeface="Ebri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91634" y="5654751"/>
            <a:ext cx="7023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D9D9D9"/>
                </a:solidFill>
                <a:latin typeface="Arial MT"/>
                <a:cs typeface="Arial MT"/>
              </a:rPr>
              <a:t>and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2400" y="5431637"/>
            <a:ext cx="46990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E36024"/>
                </a:solidFill>
                <a:latin typeface="Ebrima"/>
                <a:cs typeface="Ebrima"/>
              </a:rPr>
              <a:t>Cheema</a:t>
            </a:r>
            <a:r>
              <a:rPr sz="5400" spc="-7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sz="5400" spc="-5" dirty="0">
                <a:solidFill>
                  <a:srgbClr val="E36024"/>
                </a:solidFill>
                <a:latin typeface="Ebrima"/>
                <a:cs typeface="Ebrima"/>
              </a:rPr>
              <a:t>Boilers</a:t>
            </a:r>
            <a:endParaRPr sz="5400">
              <a:latin typeface="Ebrima"/>
              <a:cs typeface="Ebri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1550123"/>
            <a:ext cx="4502785" cy="827405"/>
          </a:xfrm>
          <a:custGeom>
            <a:avLst/>
            <a:gdLst/>
            <a:ahLst/>
            <a:cxnLst/>
            <a:rect l="l" t="t" r="r" b="b"/>
            <a:pathLst>
              <a:path w="4502785" h="827405">
                <a:moveTo>
                  <a:pt x="4502277" y="0"/>
                </a:moveTo>
                <a:lnTo>
                  <a:pt x="0" y="0"/>
                </a:lnTo>
                <a:lnTo>
                  <a:pt x="0" y="827316"/>
                </a:lnTo>
                <a:lnTo>
                  <a:pt x="4502277" y="827316"/>
                </a:lnTo>
                <a:lnTo>
                  <a:pt x="450227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747651"/>
            <a:ext cx="4612640" cy="408305"/>
          </a:xfrm>
          <a:custGeom>
            <a:avLst/>
            <a:gdLst/>
            <a:ahLst/>
            <a:cxnLst/>
            <a:rect l="l" t="t" r="r" b="b"/>
            <a:pathLst>
              <a:path w="4612640" h="408304">
                <a:moveTo>
                  <a:pt x="4612259" y="0"/>
                </a:moveTo>
                <a:lnTo>
                  <a:pt x="0" y="0"/>
                </a:lnTo>
                <a:lnTo>
                  <a:pt x="0" y="407873"/>
                </a:lnTo>
                <a:lnTo>
                  <a:pt x="4612259" y="407873"/>
                </a:lnTo>
                <a:lnTo>
                  <a:pt x="461225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41361" y="3744658"/>
            <a:ext cx="4850765" cy="584835"/>
          </a:xfrm>
          <a:custGeom>
            <a:avLst/>
            <a:gdLst/>
            <a:ahLst/>
            <a:cxnLst/>
            <a:rect l="l" t="t" r="r" b="b"/>
            <a:pathLst>
              <a:path w="4850765" h="584835">
                <a:moveTo>
                  <a:pt x="4850638" y="0"/>
                </a:moveTo>
                <a:lnTo>
                  <a:pt x="0" y="0"/>
                </a:lnTo>
                <a:lnTo>
                  <a:pt x="0" y="584771"/>
                </a:lnTo>
                <a:lnTo>
                  <a:pt x="4850638" y="584771"/>
                </a:lnTo>
                <a:lnTo>
                  <a:pt x="4850638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39005" y="283844"/>
            <a:ext cx="37147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0" dirty="0">
                <a:solidFill>
                  <a:srgbClr val="000000"/>
                </a:solidFill>
                <a:latin typeface="Ebrima"/>
                <a:cs typeface="Ebrima"/>
              </a:rPr>
              <a:t>Steam</a:t>
            </a:r>
            <a:r>
              <a:rPr b="0" spc="-10" dirty="0">
                <a:solidFill>
                  <a:srgbClr val="E36024"/>
                </a:solidFill>
                <a:latin typeface="Ebrima"/>
                <a:cs typeface="Ebrima"/>
              </a:rPr>
              <a:t>ing</a:t>
            </a:r>
            <a:r>
              <a:rPr b="0" spc="-4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b="0" spc="-10" dirty="0">
                <a:solidFill>
                  <a:srgbClr val="E36024"/>
                </a:solidFill>
                <a:latin typeface="Ebrima"/>
                <a:cs typeface="Ebrima"/>
              </a:rPr>
              <a:t>Ahead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78788" y="2112517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8787" y="2041506"/>
            <a:ext cx="207917" cy="1871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978788" y="2636773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7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8475" y="2603100"/>
            <a:ext cx="207917" cy="18712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78788" y="3162045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7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4644" y="3132436"/>
            <a:ext cx="207917" cy="18712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978788" y="3722878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06535" y="3692887"/>
            <a:ext cx="207917" cy="18712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975626" y="4247641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5"/>
                </a:lnTo>
                <a:lnTo>
                  <a:pt x="124548" y="61467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03537" y="4217651"/>
            <a:ext cx="207917" cy="18712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975626" y="4808473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4873" y="4778483"/>
            <a:ext cx="207917" cy="18712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60475" y="1994408"/>
            <a:ext cx="8772525" cy="3515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Ebrima"/>
                <a:cs typeface="Ebrima"/>
                <a:hlinkClick r:id="rId4" action="ppaction://hlinkfile"/>
              </a:rPr>
              <a:t>Distillery</a:t>
            </a:r>
            <a:r>
              <a:rPr sz="1800" dirty="0">
                <a:latin typeface="Ebrima"/>
                <a:cs typeface="Ebrima"/>
                <a:hlinkClick r:id="rId4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4" action="ppaction://hlinkfile"/>
              </a:rPr>
              <a:t>waste</a:t>
            </a:r>
            <a:r>
              <a:rPr sz="1800" spc="-20" dirty="0">
                <a:latin typeface="Ebrima"/>
                <a:cs typeface="Ebrima"/>
                <a:hlinkClick r:id="rId4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4" action="ppaction://hlinkfile"/>
              </a:rPr>
              <a:t>spent</a:t>
            </a:r>
            <a:r>
              <a:rPr sz="1800" spc="-25" dirty="0">
                <a:latin typeface="Ebrima"/>
                <a:cs typeface="Ebrima"/>
                <a:hlinkClick r:id="rId4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4" action="ppaction://hlinkfile"/>
              </a:rPr>
              <a:t>wash</a:t>
            </a:r>
            <a:r>
              <a:rPr sz="1800" spc="-20" dirty="0">
                <a:latin typeface="Ebrima"/>
                <a:cs typeface="Ebrima"/>
                <a:hlinkClick r:id="rId4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4" action="ppaction://hlinkfile"/>
              </a:rPr>
              <a:t>slop</a:t>
            </a:r>
            <a:r>
              <a:rPr sz="1800" spc="-10" dirty="0">
                <a:latin typeface="Ebrima"/>
                <a:cs typeface="Ebrima"/>
                <a:hlinkClick r:id="rId4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4" action="ppaction://hlinkfile"/>
              </a:rPr>
              <a:t>fired boiler.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sz="1800" spc="-5" dirty="0">
                <a:latin typeface="Ebrima"/>
                <a:cs typeface="Ebrima"/>
                <a:hlinkClick r:id="rId5" action="ppaction://hlinkfile"/>
              </a:rPr>
              <a:t>Cheema</a:t>
            </a:r>
            <a:r>
              <a:rPr sz="1800" spc="-30" dirty="0">
                <a:latin typeface="Ebrima"/>
                <a:cs typeface="Ebrima"/>
                <a:hlinkClick r:id="rId5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5" action="ppaction://hlinkfile"/>
              </a:rPr>
              <a:t>Pump</a:t>
            </a:r>
            <a:r>
              <a:rPr sz="1800" spc="-15" dirty="0">
                <a:latin typeface="Ebrima"/>
                <a:cs typeface="Ebrima"/>
                <a:hlinkClick r:id="rId5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5" action="ppaction://hlinkfile"/>
              </a:rPr>
              <a:t>an</a:t>
            </a:r>
            <a:r>
              <a:rPr sz="1800" spc="-20" dirty="0">
                <a:latin typeface="Ebrima"/>
                <a:cs typeface="Ebrima"/>
                <a:hlinkClick r:id="rId5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5" action="ppaction://hlinkfile"/>
              </a:rPr>
              <a:t>energy-saving</a:t>
            </a:r>
            <a:r>
              <a:rPr sz="1800" spc="-15" dirty="0">
                <a:latin typeface="Ebrima"/>
                <a:cs typeface="Ebrima"/>
                <a:hlinkClick r:id="rId5" action="ppaction://hlinkfile"/>
              </a:rPr>
              <a:t> </a:t>
            </a:r>
            <a:r>
              <a:rPr sz="1800" spc="-10" dirty="0">
                <a:latin typeface="Ebrima"/>
                <a:cs typeface="Ebrima"/>
                <a:hlinkClick r:id="rId5" action="ppaction://hlinkfile"/>
              </a:rPr>
              <a:t>device</a:t>
            </a:r>
            <a:r>
              <a:rPr sz="1800" spc="-10" dirty="0">
                <a:latin typeface="Ebrima"/>
                <a:cs typeface="Ebrima"/>
              </a:rPr>
              <a:t>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1800" spc="-5" dirty="0">
                <a:latin typeface="Ebrima"/>
                <a:cs typeface="Ebrima"/>
                <a:hlinkClick r:id="rId6" action="ppaction://hlinkfile"/>
              </a:rPr>
              <a:t>Smart Park’s most</a:t>
            </a:r>
            <a:r>
              <a:rPr sz="1800" spc="-15" dirty="0">
                <a:latin typeface="Ebrima"/>
                <a:cs typeface="Ebrima"/>
                <a:hlinkClick r:id="rId6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6" action="ppaction://hlinkfile"/>
              </a:rPr>
              <a:t>economical</a:t>
            </a:r>
            <a:r>
              <a:rPr sz="1800" dirty="0">
                <a:latin typeface="Ebrima"/>
                <a:cs typeface="Ebrima"/>
                <a:hlinkClick r:id="rId6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6" action="ppaction://hlinkfile"/>
              </a:rPr>
              <a:t>car</a:t>
            </a:r>
            <a:r>
              <a:rPr sz="1800" spc="5" dirty="0">
                <a:latin typeface="Ebrima"/>
                <a:cs typeface="Ebrima"/>
                <a:hlinkClick r:id="rId6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6" action="ppaction://hlinkfile"/>
              </a:rPr>
              <a:t>parking</a:t>
            </a:r>
            <a:r>
              <a:rPr sz="1800" dirty="0">
                <a:latin typeface="Ebrima"/>
                <a:cs typeface="Ebrima"/>
                <a:hlinkClick r:id="rId6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6" action="ppaction://hlinkfile"/>
              </a:rPr>
              <a:t>system.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1800" spc="-5" dirty="0">
                <a:latin typeface="Ebrima"/>
                <a:cs typeface="Ebrima"/>
                <a:hlinkClick r:id="rId7" action="ppaction://hlinkfile"/>
              </a:rPr>
              <a:t>Noble Cause</a:t>
            </a:r>
            <a:r>
              <a:rPr sz="1800" spc="-30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7" action="ppaction://hlinkfile"/>
              </a:rPr>
              <a:t>human</a:t>
            </a:r>
            <a:r>
              <a:rPr sz="1800" spc="-35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body</a:t>
            </a:r>
            <a:r>
              <a:rPr sz="1800" dirty="0">
                <a:latin typeface="Ebrima"/>
                <a:cs typeface="Ebrima"/>
                <a:hlinkClick r:id="rId7" action="ppaction://hlinkfile"/>
              </a:rPr>
              <a:t> disposal 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system</a:t>
            </a:r>
            <a:r>
              <a:rPr sz="1800" spc="-30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can </a:t>
            </a:r>
            <a:r>
              <a:rPr sz="1800" dirty="0">
                <a:latin typeface="Ebrima"/>
                <a:cs typeface="Ebrima"/>
                <a:hlinkClick r:id="rId7" action="ppaction://hlinkfile"/>
              </a:rPr>
              <a:t>be 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used</a:t>
            </a:r>
            <a:r>
              <a:rPr sz="1800" spc="-25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7" action="ppaction://hlinkfile"/>
              </a:rPr>
              <a:t>as</a:t>
            </a:r>
            <a:r>
              <a:rPr sz="1800" spc="-15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7" action="ppaction://hlinkfile"/>
              </a:rPr>
              <a:t>a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 biological</a:t>
            </a:r>
            <a:r>
              <a:rPr sz="1800" spc="5" dirty="0">
                <a:latin typeface="Ebrima"/>
                <a:cs typeface="Ebrima"/>
                <a:hlinkClick r:id="rId7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7" action="ppaction://hlinkfile"/>
              </a:rPr>
              <a:t>incinerator.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1800" spc="-5" dirty="0">
                <a:latin typeface="Ebrima"/>
                <a:cs typeface="Ebrima"/>
                <a:hlinkClick r:id="rId8" action="ppaction://hlinkfile"/>
              </a:rPr>
              <a:t>On-site generation</a:t>
            </a:r>
            <a:r>
              <a:rPr sz="1800" spc="-15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8" action="ppaction://hlinkfile"/>
              </a:rPr>
              <a:t>of</a:t>
            </a:r>
            <a:r>
              <a:rPr sz="1800" spc="-10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hydrogen</a:t>
            </a:r>
            <a:r>
              <a:rPr sz="1800" dirty="0">
                <a:latin typeface="Ebrima"/>
                <a:cs typeface="Ebrima"/>
                <a:hlinkClick r:id="rId8" action="ppaction://hlinkfile"/>
              </a:rPr>
              <a:t> for</a:t>
            </a:r>
            <a:r>
              <a:rPr sz="1800" spc="-10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carbonless</a:t>
            </a:r>
            <a:r>
              <a:rPr sz="1800" spc="-10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burning</a:t>
            </a:r>
            <a:r>
              <a:rPr sz="1800" spc="5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producing</a:t>
            </a:r>
            <a:r>
              <a:rPr sz="1800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zero</a:t>
            </a:r>
            <a:r>
              <a:rPr sz="1800" spc="-10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emission</a:t>
            </a:r>
            <a:r>
              <a:rPr sz="1800" spc="-15" dirty="0">
                <a:latin typeface="Ebrima"/>
                <a:cs typeface="Ebrima"/>
                <a:hlinkClick r:id="rId8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8" action="ppaction://hlinkfile"/>
              </a:rPr>
              <a:t>Boiler.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1800" spc="-5" dirty="0">
                <a:latin typeface="Ebrima"/>
                <a:cs typeface="Ebrima"/>
                <a:hlinkClick r:id="rId9" action="ppaction://hlinkfile"/>
              </a:rPr>
              <a:t>Cyclone</a:t>
            </a:r>
            <a:r>
              <a:rPr sz="1800" spc="-40" dirty="0">
                <a:latin typeface="Ebrima"/>
                <a:cs typeface="Ebrima"/>
                <a:hlinkClick r:id="rId9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9" action="ppaction://hlinkfile"/>
              </a:rPr>
              <a:t>separator </a:t>
            </a:r>
            <a:r>
              <a:rPr sz="1800" dirty="0">
                <a:latin typeface="Ebrima"/>
                <a:cs typeface="Ebrima"/>
                <a:hlinkClick r:id="rId9" action="ppaction://hlinkfile"/>
              </a:rPr>
              <a:t>for</a:t>
            </a:r>
            <a:r>
              <a:rPr sz="1800" spc="-30" dirty="0">
                <a:latin typeface="Ebrima"/>
                <a:cs typeface="Ebrima"/>
                <a:hlinkClick r:id="rId9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9" action="ppaction://hlinkfile"/>
              </a:rPr>
              <a:t>separation</a:t>
            </a:r>
            <a:r>
              <a:rPr sz="1800" spc="-10" dirty="0">
                <a:latin typeface="Ebrima"/>
                <a:cs typeface="Ebrima"/>
                <a:hlinkClick r:id="rId9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9" action="ppaction://hlinkfile"/>
              </a:rPr>
              <a:t>of</a:t>
            </a:r>
            <a:r>
              <a:rPr sz="1800" spc="-20" dirty="0">
                <a:latin typeface="Ebrima"/>
                <a:cs typeface="Ebrima"/>
                <a:hlinkClick r:id="rId9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9" action="ppaction://hlinkfile"/>
              </a:rPr>
              <a:t>gases.</a:t>
            </a:r>
            <a:endParaRPr sz="1800" dirty="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sz="1800" spc="-5" dirty="0">
                <a:latin typeface="Ebrima"/>
                <a:cs typeface="Ebrima"/>
                <a:hlinkClick r:id="rId10" action="ppaction://hlinkfile"/>
              </a:rPr>
              <a:t>Heat</a:t>
            </a:r>
            <a:r>
              <a:rPr sz="1800" spc="-10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Pipe</a:t>
            </a:r>
            <a:r>
              <a:rPr sz="1800" spc="5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10" action="ppaction://hlinkfile"/>
              </a:rPr>
              <a:t>A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device </a:t>
            </a:r>
            <a:r>
              <a:rPr sz="1800" dirty="0">
                <a:latin typeface="Ebrima"/>
                <a:cs typeface="Ebrima"/>
                <a:hlinkClick r:id="rId10" action="ppaction://hlinkfile"/>
              </a:rPr>
              <a:t>for</a:t>
            </a:r>
            <a:r>
              <a:rPr sz="1800" spc="-15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10" action="ppaction://hlinkfile"/>
              </a:rPr>
              <a:t>the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transfer</a:t>
            </a:r>
            <a:r>
              <a:rPr sz="1800" spc="-40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dirty="0">
                <a:latin typeface="Ebrima"/>
                <a:cs typeface="Ebrima"/>
                <a:hlinkClick r:id="rId10" action="ppaction://hlinkfile"/>
              </a:rPr>
              <a:t>of</a:t>
            </a:r>
            <a:r>
              <a:rPr sz="1800" spc="-15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heat</a:t>
            </a:r>
            <a:r>
              <a:rPr sz="1800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using</a:t>
            </a:r>
            <a:r>
              <a:rPr sz="1800" spc="-40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liquid</a:t>
            </a:r>
            <a:r>
              <a:rPr sz="1800" spc="15" dirty="0">
                <a:latin typeface="Ebrima"/>
                <a:cs typeface="Ebrima"/>
                <a:hlinkClick r:id="rId10" action="ppaction://hlinkfile"/>
              </a:rPr>
              <a:t> </a:t>
            </a:r>
            <a:r>
              <a:rPr sz="1800" spc="-5" dirty="0">
                <a:latin typeface="Ebrima"/>
                <a:cs typeface="Ebrima"/>
                <a:hlinkClick r:id="rId10" action="ppaction://hlinkfile"/>
              </a:rPr>
              <a:t>media.</a:t>
            </a:r>
            <a:endParaRPr sz="1800" dirty="0">
              <a:latin typeface="Ebrima"/>
              <a:cs typeface="Ebri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75626" y="5307838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7424" y="5277848"/>
            <a:ext cx="207917" cy="187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1581" y="4947361"/>
            <a:ext cx="3060700" cy="1007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065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E36024"/>
                </a:solidFill>
                <a:latin typeface="Arial"/>
                <a:cs typeface="Arial"/>
              </a:rPr>
              <a:t>100</a:t>
            </a:r>
            <a:r>
              <a:rPr sz="4000" b="1" spc="-75" dirty="0">
                <a:solidFill>
                  <a:srgbClr val="E36024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0D0D0D"/>
                </a:solidFill>
                <a:latin typeface="Arial MT"/>
                <a:cs typeface="Arial MT"/>
              </a:rPr>
              <a:t>Days</a:t>
            </a:r>
            <a:endParaRPr sz="4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spc="-5" dirty="0">
                <a:solidFill>
                  <a:srgbClr val="0D0D0D"/>
                </a:solidFill>
                <a:latin typeface="Arial MT"/>
                <a:cs typeface="Arial MT"/>
              </a:rPr>
              <a:t>Guaranteed</a:t>
            </a:r>
            <a:r>
              <a:rPr sz="2400" spc="-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D0D0D"/>
                </a:solidFill>
                <a:latin typeface="Arial MT"/>
                <a:cs typeface="Arial MT"/>
              </a:rPr>
              <a:t>Op</a:t>
            </a:r>
            <a:r>
              <a:rPr sz="2400" dirty="0">
                <a:solidFill>
                  <a:srgbClr val="E36024"/>
                </a:solidFill>
                <a:latin typeface="Arial MT"/>
                <a:cs typeface="Arial MT"/>
              </a:rPr>
              <a:t>eration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75628" y="2105913"/>
            <a:ext cx="22618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Ebrima"/>
                <a:cs typeface="Ebrima"/>
              </a:rPr>
              <a:t>Spent</a:t>
            </a:r>
            <a:r>
              <a:rPr sz="3200" spc="-60" dirty="0">
                <a:latin typeface="Ebrima"/>
                <a:cs typeface="Ebrima"/>
              </a:rPr>
              <a:t> </a:t>
            </a:r>
            <a:r>
              <a:rPr sz="3200" spc="-5" dirty="0">
                <a:latin typeface="Ebrima"/>
                <a:cs typeface="Ebrima"/>
              </a:rPr>
              <a:t>Wash</a:t>
            </a:r>
            <a:r>
              <a:rPr sz="2000" spc="-5" dirty="0">
                <a:solidFill>
                  <a:srgbClr val="AEABAB"/>
                </a:solidFill>
                <a:latin typeface="Ebrima"/>
                <a:cs typeface="Ebrima"/>
              </a:rPr>
              <a:t>/</a:t>
            </a:r>
            <a:endParaRPr sz="2000">
              <a:latin typeface="Ebrima"/>
              <a:cs typeface="Ebri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5628" y="3725062"/>
            <a:ext cx="164338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solidFill>
                  <a:srgbClr val="7E7E7E"/>
                </a:solidFill>
                <a:latin typeface="Ebrima"/>
                <a:cs typeface="Ebrima"/>
              </a:rPr>
              <a:t>From the Pioneers &amp; Leaders </a:t>
            </a:r>
            <a:r>
              <a:rPr sz="1000" spc="-260" dirty="0">
                <a:solidFill>
                  <a:srgbClr val="7E7E7E"/>
                </a:solidFill>
                <a:latin typeface="Ebrima"/>
                <a:cs typeface="Ebrima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Ebrima"/>
                <a:cs typeface="Ebrima"/>
              </a:rPr>
              <a:t>in</a:t>
            </a:r>
            <a:r>
              <a:rPr sz="1000" spc="-10" dirty="0">
                <a:solidFill>
                  <a:srgbClr val="7E7E7E"/>
                </a:solidFill>
                <a:latin typeface="Ebrima"/>
                <a:cs typeface="Ebrima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Ebrima"/>
                <a:cs typeface="Ebrima"/>
              </a:rPr>
              <a:t>Slop/Spent</a:t>
            </a:r>
            <a:r>
              <a:rPr sz="1000" spc="15" dirty="0">
                <a:solidFill>
                  <a:srgbClr val="7E7E7E"/>
                </a:solidFill>
                <a:latin typeface="Ebrima"/>
                <a:cs typeface="Ebrima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Ebrima"/>
                <a:cs typeface="Ebrima"/>
              </a:rPr>
              <a:t>Wash</a:t>
            </a:r>
            <a:endParaRPr sz="1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000" spc="-10" dirty="0">
                <a:solidFill>
                  <a:srgbClr val="7E7E7E"/>
                </a:solidFill>
                <a:latin typeface="Ebrima"/>
                <a:cs typeface="Ebrima"/>
              </a:rPr>
              <a:t>Fired</a:t>
            </a:r>
            <a:r>
              <a:rPr sz="1000" spc="-35" dirty="0">
                <a:solidFill>
                  <a:srgbClr val="7E7E7E"/>
                </a:solidFill>
                <a:latin typeface="Ebrima"/>
                <a:cs typeface="Ebrima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Ebrima"/>
                <a:cs typeface="Ebrima"/>
              </a:rPr>
              <a:t>Technology</a:t>
            </a:r>
            <a:endParaRPr sz="1000">
              <a:latin typeface="Ebrima"/>
              <a:cs typeface="Ebri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32829" y="2453766"/>
            <a:ext cx="3366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E36024"/>
                </a:solidFill>
                <a:latin typeface="Ebrima"/>
                <a:cs typeface="Ebrima"/>
              </a:rPr>
              <a:t>SLOP</a:t>
            </a:r>
            <a:r>
              <a:rPr sz="4800" spc="-10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sz="4800" spc="-5" dirty="0">
                <a:solidFill>
                  <a:srgbClr val="AEABAB"/>
                </a:solidFill>
                <a:latin typeface="Ebrima"/>
                <a:cs typeface="Ebrima"/>
              </a:rPr>
              <a:t>FIRED</a:t>
            </a:r>
            <a:endParaRPr sz="4800">
              <a:latin typeface="Ebrima"/>
              <a:cs typeface="Ebri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14993" y="3011550"/>
            <a:ext cx="13011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latin typeface="Ebrima"/>
                <a:cs typeface="Ebrima"/>
              </a:rPr>
              <a:t>Boiler</a:t>
            </a:r>
            <a:endParaRPr sz="4000">
              <a:latin typeface="Ebrima"/>
              <a:cs typeface="Ebri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476" y="1707388"/>
            <a:ext cx="914400" cy="9144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823322" y="5057914"/>
            <a:ext cx="2369185" cy="803275"/>
          </a:xfrm>
          <a:custGeom>
            <a:avLst/>
            <a:gdLst/>
            <a:ahLst/>
            <a:cxnLst/>
            <a:rect l="l" t="t" r="r" b="b"/>
            <a:pathLst>
              <a:path w="2369184" h="803275">
                <a:moveTo>
                  <a:pt x="2368677" y="0"/>
                </a:moveTo>
                <a:lnTo>
                  <a:pt x="0" y="0"/>
                </a:lnTo>
                <a:lnTo>
                  <a:pt x="0" y="802957"/>
                </a:lnTo>
                <a:lnTo>
                  <a:pt x="2368677" y="802957"/>
                </a:lnTo>
                <a:lnTo>
                  <a:pt x="236867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774935" y="0"/>
            <a:ext cx="2417445" cy="759460"/>
            <a:chOff x="9774935" y="0"/>
            <a:chExt cx="2417445" cy="759460"/>
          </a:xfrm>
        </p:grpSpPr>
        <p:sp>
          <p:nvSpPr>
            <p:cNvPr id="11" name="object 11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4475" y="445655"/>
              <a:ext cx="2221992" cy="2627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4475" y="0"/>
              <a:ext cx="2221992" cy="4443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4935" y="451103"/>
              <a:ext cx="2397252" cy="30784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981692" y="90931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Innovation</a:t>
            </a:r>
            <a:r>
              <a:rPr sz="2800" spc="-70" dirty="0">
                <a:solidFill>
                  <a:srgbClr val="A6A6A6"/>
                </a:solidFill>
                <a:latin typeface="Ebrima"/>
                <a:cs typeface="Ebrima"/>
              </a:rPr>
              <a:t> </a:t>
            </a: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2164575"/>
            <a:ext cx="5655817" cy="3692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51347" y="0"/>
            <a:ext cx="6741159" cy="6858634"/>
            <a:chOff x="5451347" y="0"/>
            <a:chExt cx="6741159" cy="6858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1347" y="0"/>
              <a:ext cx="6740652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524" y="0"/>
              <a:ext cx="6467475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3" y="445655"/>
              <a:ext cx="381330" cy="262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3" y="0"/>
              <a:ext cx="381330" cy="444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3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5901" y="2250439"/>
            <a:ext cx="241427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latin typeface="Ebrima"/>
                <a:cs typeface="Ebrima"/>
              </a:rPr>
              <a:t>PAT</a:t>
            </a:r>
            <a:r>
              <a:rPr sz="4000" spc="-25" dirty="0">
                <a:latin typeface="Ebrima"/>
                <a:cs typeface="Ebrima"/>
              </a:rPr>
              <a:t>E</a:t>
            </a:r>
            <a:r>
              <a:rPr sz="4000" spc="-10" dirty="0">
                <a:latin typeface="Ebrima"/>
                <a:cs typeface="Ebrima"/>
              </a:rPr>
              <a:t>NT</a:t>
            </a:r>
            <a:r>
              <a:rPr sz="4000" spc="-20" dirty="0">
                <a:latin typeface="Ebrima"/>
                <a:cs typeface="Ebrima"/>
              </a:rPr>
              <a:t>E</a:t>
            </a:r>
            <a:r>
              <a:rPr sz="4000" spc="-5" dirty="0">
                <a:latin typeface="Ebrima"/>
                <a:cs typeface="Ebrima"/>
              </a:rPr>
              <a:t>D  </a:t>
            </a:r>
            <a:r>
              <a:rPr sz="4000" spc="-10" dirty="0">
                <a:latin typeface="Ebrima"/>
                <a:cs typeface="Ebrima"/>
              </a:rPr>
              <a:t>DESIGN</a:t>
            </a:r>
            <a:endParaRPr sz="4000">
              <a:latin typeface="Ebrima"/>
              <a:cs typeface="Ebri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0859" y="3719448"/>
            <a:ext cx="3027045" cy="0"/>
          </a:xfrm>
          <a:custGeom>
            <a:avLst/>
            <a:gdLst/>
            <a:ahLst/>
            <a:cxnLst/>
            <a:rect l="l" t="t" r="r" b="b"/>
            <a:pathLst>
              <a:path w="3027045">
                <a:moveTo>
                  <a:pt x="0" y="0"/>
                </a:moveTo>
                <a:lnTo>
                  <a:pt x="3026943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302252" y="5640323"/>
            <a:ext cx="1015365" cy="1015365"/>
            <a:chOff x="4302252" y="5640323"/>
            <a:chExt cx="1015365" cy="101536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2252" y="5640323"/>
              <a:ext cx="1014983" cy="10149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336923" y="5674207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36" y="2819"/>
                  </a:lnTo>
                  <a:lnTo>
                    <a:pt x="323025" y="11068"/>
                  </a:lnTo>
                  <a:lnTo>
                    <a:pt x="277782" y="24433"/>
                  </a:lnTo>
                  <a:lnTo>
                    <a:pt x="234820" y="42598"/>
                  </a:lnTo>
                  <a:lnTo>
                    <a:pt x="194455" y="65250"/>
                  </a:lnTo>
                  <a:lnTo>
                    <a:pt x="157003" y="92073"/>
                  </a:lnTo>
                  <a:lnTo>
                    <a:pt x="122777" y="122753"/>
                  </a:lnTo>
                  <a:lnTo>
                    <a:pt x="92093" y="156976"/>
                  </a:lnTo>
                  <a:lnTo>
                    <a:pt x="65265" y="194427"/>
                  </a:lnTo>
                  <a:lnTo>
                    <a:pt x="42609" y="234792"/>
                  </a:lnTo>
                  <a:lnTo>
                    <a:pt x="24440" y="277756"/>
                  </a:lnTo>
                  <a:lnTo>
                    <a:pt x="11072" y="323005"/>
                  </a:lnTo>
                  <a:lnTo>
                    <a:pt x="2820" y="370225"/>
                  </a:lnTo>
                  <a:lnTo>
                    <a:pt x="0" y="419099"/>
                  </a:lnTo>
                  <a:lnTo>
                    <a:pt x="2820" y="467974"/>
                  </a:lnTo>
                  <a:lnTo>
                    <a:pt x="11072" y="515194"/>
                  </a:lnTo>
                  <a:lnTo>
                    <a:pt x="24440" y="560443"/>
                  </a:lnTo>
                  <a:lnTo>
                    <a:pt x="42609" y="603407"/>
                  </a:lnTo>
                  <a:lnTo>
                    <a:pt x="65265" y="643772"/>
                  </a:lnTo>
                  <a:lnTo>
                    <a:pt x="92093" y="681223"/>
                  </a:lnTo>
                  <a:lnTo>
                    <a:pt x="122777" y="715446"/>
                  </a:lnTo>
                  <a:lnTo>
                    <a:pt x="157003" y="746126"/>
                  </a:lnTo>
                  <a:lnTo>
                    <a:pt x="194455" y="772949"/>
                  </a:lnTo>
                  <a:lnTo>
                    <a:pt x="234820" y="795601"/>
                  </a:lnTo>
                  <a:lnTo>
                    <a:pt x="277782" y="813766"/>
                  </a:lnTo>
                  <a:lnTo>
                    <a:pt x="323025" y="827131"/>
                  </a:lnTo>
                  <a:lnTo>
                    <a:pt x="370236" y="835380"/>
                  </a:lnTo>
                  <a:lnTo>
                    <a:pt x="419100" y="838199"/>
                  </a:lnTo>
                  <a:lnTo>
                    <a:pt x="467986" y="835380"/>
                  </a:lnTo>
                  <a:lnTo>
                    <a:pt x="515214" y="827131"/>
                  </a:lnTo>
                  <a:lnTo>
                    <a:pt x="560468" y="813766"/>
                  </a:lnTo>
                  <a:lnTo>
                    <a:pt x="603435" y="795601"/>
                  </a:lnTo>
                  <a:lnTo>
                    <a:pt x="643800" y="772949"/>
                  </a:lnTo>
                  <a:lnTo>
                    <a:pt x="681250" y="746126"/>
                  </a:lnTo>
                  <a:lnTo>
                    <a:pt x="715470" y="715446"/>
                  </a:lnTo>
                  <a:lnTo>
                    <a:pt x="746146" y="681223"/>
                  </a:lnTo>
                  <a:lnTo>
                    <a:pt x="772965" y="643772"/>
                  </a:lnTo>
                  <a:lnTo>
                    <a:pt x="795612" y="603407"/>
                  </a:lnTo>
                  <a:lnTo>
                    <a:pt x="813773" y="560443"/>
                  </a:lnTo>
                  <a:lnTo>
                    <a:pt x="827134" y="515194"/>
                  </a:lnTo>
                  <a:lnTo>
                    <a:pt x="835381" y="467974"/>
                  </a:lnTo>
                  <a:lnTo>
                    <a:pt x="838200" y="419099"/>
                  </a:lnTo>
                  <a:lnTo>
                    <a:pt x="835381" y="370225"/>
                  </a:lnTo>
                  <a:lnTo>
                    <a:pt x="827134" y="323005"/>
                  </a:lnTo>
                  <a:lnTo>
                    <a:pt x="813773" y="277756"/>
                  </a:lnTo>
                  <a:lnTo>
                    <a:pt x="795612" y="234792"/>
                  </a:lnTo>
                  <a:lnTo>
                    <a:pt x="772965" y="194427"/>
                  </a:lnTo>
                  <a:lnTo>
                    <a:pt x="746146" y="156976"/>
                  </a:lnTo>
                  <a:lnTo>
                    <a:pt x="715470" y="122753"/>
                  </a:lnTo>
                  <a:lnTo>
                    <a:pt x="681250" y="92073"/>
                  </a:lnTo>
                  <a:lnTo>
                    <a:pt x="643800" y="65250"/>
                  </a:lnTo>
                  <a:lnTo>
                    <a:pt x="603435" y="42598"/>
                  </a:lnTo>
                  <a:lnTo>
                    <a:pt x="560468" y="24433"/>
                  </a:lnTo>
                  <a:lnTo>
                    <a:pt x="515214" y="11068"/>
                  </a:lnTo>
                  <a:lnTo>
                    <a:pt x="467986" y="2819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16958" y="6055207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1896" y="0"/>
                  </a:moveTo>
                  <a:lnTo>
                    <a:pt x="191896" y="76199"/>
                  </a:lnTo>
                  <a:lnTo>
                    <a:pt x="255396" y="44449"/>
                  </a:lnTo>
                  <a:lnTo>
                    <a:pt x="204596" y="44449"/>
                  </a:lnTo>
                  <a:lnTo>
                    <a:pt x="204596" y="31749"/>
                  </a:lnTo>
                  <a:lnTo>
                    <a:pt x="255396" y="31749"/>
                  </a:lnTo>
                  <a:lnTo>
                    <a:pt x="191896" y="0"/>
                  </a:lnTo>
                  <a:close/>
                </a:path>
                <a:path w="268604" h="76200">
                  <a:moveTo>
                    <a:pt x="191896" y="31749"/>
                  </a:moveTo>
                  <a:lnTo>
                    <a:pt x="0" y="31749"/>
                  </a:lnTo>
                  <a:lnTo>
                    <a:pt x="0" y="44449"/>
                  </a:lnTo>
                  <a:lnTo>
                    <a:pt x="191896" y="44449"/>
                  </a:lnTo>
                  <a:lnTo>
                    <a:pt x="191896" y="31749"/>
                  </a:lnTo>
                  <a:close/>
                </a:path>
                <a:path w="268604" h="76200">
                  <a:moveTo>
                    <a:pt x="255396" y="31749"/>
                  </a:moveTo>
                  <a:lnTo>
                    <a:pt x="204596" y="31749"/>
                  </a:lnTo>
                  <a:lnTo>
                    <a:pt x="204596" y="44449"/>
                  </a:lnTo>
                  <a:lnTo>
                    <a:pt x="255396" y="44449"/>
                  </a:lnTo>
                  <a:lnTo>
                    <a:pt x="268096" y="38099"/>
                  </a:lnTo>
                  <a:lnTo>
                    <a:pt x="255396" y="31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85901" y="3931742"/>
            <a:ext cx="23856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AEABAB"/>
                </a:solidFill>
                <a:latin typeface="Ebrima"/>
                <a:cs typeface="Ebrima"/>
              </a:rPr>
              <a:t>since</a:t>
            </a:r>
            <a:r>
              <a:rPr sz="4000" spc="-85" dirty="0">
                <a:solidFill>
                  <a:srgbClr val="AEABAB"/>
                </a:solidFill>
                <a:latin typeface="Ebrima"/>
                <a:cs typeface="Ebrima"/>
              </a:rPr>
              <a:t> </a:t>
            </a:r>
            <a:r>
              <a:rPr sz="4000" spc="-5" dirty="0">
                <a:solidFill>
                  <a:srgbClr val="AEABAB"/>
                </a:solidFill>
                <a:latin typeface="Ebrima"/>
                <a:cs typeface="Ebrima"/>
              </a:rPr>
              <a:t>2006</a:t>
            </a:r>
            <a:endParaRPr sz="4000">
              <a:latin typeface="Ebrima"/>
              <a:cs typeface="Ebri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97106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86725" y="2033651"/>
            <a:ext cx="3033395" cy="2891155"/>
          </a:xfrm>
          <a:custGeom>
            <a:avLst/>
            <a:gdLst/>
            <a:ahLst/>
            <a:cxnLst/>
            <a:rect l="l" t="t" r="r" b="b"/>
            <a:pathLst>
              <a:path w="3033395" h="2891154">
                <a:moveTo>
                  <a:pt x="3033014" y="0"/>
                </a:moveTo>
                <a:lnTo>
                  <a:pt x="0" y="0"/>
                </a:lnTo>
                <a:lnTo>
                  <a:pt x="0" y="2408936"/>
                </a:lnTo>
                <a:lnTo>
                  <a:pt x="2486" y="2458214"/>
                </a:lnTo>
                <a:lnTo>
                  <a:pt x="9785" y="2506066"/>
                </a:lnTo>
                <a:lnTo>
                  <a:pt x="21655" y="2552249"/>
                </a:lnTo>
                <a:lnTo>
                  <a:pt x="37853" y="2596522"/>
                </a:lnTo>
                <a:lnTo>
                  <a:pt x="58139" y="2638644"/>
                </a:lnTo>
                <a:lnTo>
                  <a:pt x="82269" y="2678371"/>
                </a:lnTo>
                <a:lnTo>
                  <a:pt x="110002" y="2715463"/>
                </a:lnTo>
                <a:lnTo>
                  <a:pt x="141097" y="2749677"/>
                </a:lnTo>
                <a:lnTo>
                  <a:pt x="175310" y="2780771"/>
                </a:lnTo>
                <a:lnTo>
                  <a:pt x="212402" y="2808504"/>
                </a:lnTo>
                <a:lnTo>
                  <a:pt x="252129" y="2832634"/>
                </a:lnTo>
                <a:lnTo>
                  <a:pt x="294251" y="2852920"/>
                </a:lnTo>
                <a:lnTo>
                  <a:pt x="338524" y="2869118"/>
                </a:lnTo>
                <a:lnTo>
                  <a:pt x="384707" y="2880988"/>
                </a:lnTo>
                <a:lnTo>
                  <a:pt x="432559" y="2888287"/>
                </a:lnTo>
                <a:lnTo>
                  <a:pt x="481838" y="2890774"/>
                </a:lnTo>
                <a:lnTo>
                  <a:pt x="2551176" y="2890774"/>
                </a:lnTo>
                <a:lnTo>
                  <a:pt x="2600433" y="2888287"/>
                </a:lnTo>
                <a:lnTo>
                  <a:pt x="2648269" y="2880988"/>
                </a:lnTo>
                <a:lnTo>
                  <a:pt x="2694442" y="2869118"/>
                </a:lnTo>
                <a:lnTo>
                  <a:pt x="2738709" y="2852920"/>
                </a:lnTo>
                <a:lnTo>
                  <a:pt x="2780827" y="2832634"/>
                </a:lnTo>
                <a:lnTo>
                  <a:pt x="2820555" y="2808504"/>
                </a:lnTo>
                <a:lnTo>
                  <a:pt x="2857650" y="2780771"/>
                </a:lnTo>
                <a:lnTo>
                  <a:pt x="2891869" y="2749677"/>
                </a:lnTo>
                <a:lnTo>
                  <a:pt x="2922970" y="2715463"/>
                </a:lnTo>
                <a:lnTo>
                  <a:pt x="2950711" y="2678371"/>
                </a:lnTo>
                <a:lnTo>
                  <a:pt x="2974849" y="2638644"/>
                </a:lnTo>
                <a:lnTo>
                  <a:pt x="2995142" y="2596522"/>
                </a:lnTo>
                <a:lnTo>
                  <a:pt x="3011347" y="2552249"/>
                </a:lnTo>
                <a:lnTo>
                  <a:pt x="3023222" y="2506066"/>
                </a:lnTo>
                <a:lnTo>
                  <a:pt x="3030525" y="2458214"/>
                </a:lnTo>
                <a:lnTo>
                  <a:pt x="3033014" y="2408936"/>
                </a:lnTo>
                <a:lnTo>
                  <a:pt x="303301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62786" y="1722120"/>
            <a:ext cx="7083425" cy="4691380"/>
            <a:chOff x="1062786" y="1722120"/>
            <a:chExt cx="7083425" cy="4691380"/>
          </a:xfrm>
        </p:grpSpPr>
        <p:sp>
          <p:nvSpPr>
            <p:cNvPr id="4" name="object 4"/>
            <p:cNvSpPr/>
            <p:nvPr/>
          </p:nvSpPr>
          <p:spPr>
            <a:xfrm>
              <a:off x="1062786" y="2033651"/>
              <a:ext cx="3033395" cy="2891155"/>
            </a:xfrm>
            <a:custGeom>
              <a:avLst/>
              <a:gdLst/>
              <a:ahLst/>
              <a:cxnLst/>
              <a:rect l="l" t="t" r="r" b="b"/>
              <a:pathLst>
                <a:path w="3033395" h="2891154">
                  <a:moveTo>
                    <a:pt x="3032963" y="0"/>
                  </a:moveTo>
                  <a:lnTo>
                    <a:pt x="0" y="0"/>
                  </a:lnTo>
                  <a:lnTo>
                    <a:pt x="0" y="2408936"/>
                  </a:lnTo>
                  <a:lnTo>
                    <a:pt x="2487" y="2458214"/>
                  </a:lnTo>
                  <a:lnTo>
                    <a:pt x="9788" y="2506066"/>
                  </a:lnTo>
                  <a:lnTo>
                    <a:pt x="21661" y="2552249"/>
                  </a:lnTo>
                  <a:lnTo>
                    <a:pt x="37863" y="2596522"/>
                  </a:lnTo>
                  <a:lnTo>
                    <a:pt x="58152" y="2638644"/>
                  </a:lnTo>
                  <a:lnTo>
                    <a:pt x="82286" y="2678371"/>
                  </a:lnTo>
                  <a:lnTo>
                    <a:pt x="110022" y="2715463"/>
                  </a:lnTo>
                  <a:lnTo>
                    <a:pt x="141119" y="2749677"/>
                  </a:lnTo>
                  <a:lnTo>
                    <a:pt x="175333" y="2780771"/>
                  </a:lnTo>
                  <a:lnTo>
                    <a:pt x="212423" y="2808504"/>
                  </a:lnTo>
                  <a:lnTo>
                    <a:pt x="252147" y="2832634"/>
                  </a:lnTo>
                  <a:lnTo>
                    <a:pt x="294261" y="2852920"/>
                  </a:lnTo>
                  <a:lnTo>
                    <a:pt x="338525" y="2869118"/>
                  </a:lnTo>
                  <a:lnTo>
                    <a:pt x="384695" y="2880988"/>
                  </a:lnTo>
                  <a:lnTo>
                    <a:pt x="432530" y="2888287"/>
                  </a:lnTo>
                  <a:lnTo>
                    <a:pt x="481787" y="2890774"/>
                  </a:lnTo>
                  <a:lnTo>
                    <a:pt x="2551125" y="2890774"/>
                  </a:lnTo>
                  <a:lnTo>
                    <a:pt x="2600403" y="2888287"/>
                  </a:lnTo>
                  <a:lnTo>
                    <a:pt x="2648255" y="2880988"/>
                  </a:lnTo>
                  <a:lnTo>
                    <a:pt x="2694438" y="2869118"/>
                  </a:lnTo>
                  <a:lnTo>
                    <a:pt x="2738712" y="2852920"/>
                  </a:lnTo>
                  <a:lnTo>
                    <a:pt x="2780833" y="2832634"/>
                  </a:lnTo>
                  <a:lnTo>
                    <a:pt x="2820560" y="2808504"/>
                  </a:lnTo>
                  <a:lnTo>
                    <a:pt x="2857652" y="2780771"/>
                  </a:lnTo>
                  <a:lnTo>
                    <a:pt x="2891866" y="2749677"/>
                  </a:lnTo>
                  <a:lnTo>
                    <a:pt x="2922960" y="2715463"/>
                  </a:lnTo>
                  <a:lnTo>
                    <a:pt x="2950693" y="2678371"/>
                  </a:lnTo>
                  <a:lnTo>
                    <a:pt x="2974824" y="2638644"/>
                  </a:lnTo>
                  <a:lnTo>
                    <a:pt x="2995109" y="2596522"/>
                  </a:lnTo>
                  <a:lnTo>
                    <a:pt x="3011307" y="2552249"/>
                  </a:lnTo>
                  <a:lnTo>
                    <a:pt x="3023177" y="2506066"/>
                  </a:lnTo>
                  <a:lnTo>
                    <a:pt x="3030476" y="2458214"/>
                  </a:lnTo>
                  <a:lnTo>
                    <a:pt x="3032963" y="2408936"/>
                  </a:lnTo>
                  <a:lnTo>
                    <a:pt x="303296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5552" y="1722120"/>
              <a:ext cx="4110228" cy="4690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5749" y="1762125"/>
              <a:ext cx="3990975" cy="4572000"/>
            </a:xfrm>
            <a:custGeom>
              <a:avLst/>
              <a:gdLst/>
              <a:ahLst/>
              <a:cxnLst/>
              <a:rect l="l" t="t" r="r" b="b"/>
              <a:pathLst>
                <a:path w="3990975" h="4572000">
                  <a:moveTo>
                    <a:pt x="3990975" y="0"/>
                  </a:moveTo>
                  <a:lnTo>
                    <a:pt x="0" y="0"/>
                  </a:lnTo>
                  <a:lnTo>
                    <a:pt x="0" y="3906824"/>
                  </a:lnTo>
                  <a:lnTo>
                    <a:pt x="1670" y="3954328"/>
                  </a:lnTo>
                  <a:lnTo>
                    <a:pt x="6605" y="4000930"/>
                  </a:lnTo>
                  <a:lnTo>
                    <a:pt x="14693" y="4046518"/>
                  </a:lnTo>
                  <a:lnTo>
                    <a:pt x="25822" y="4090979"/>
                  </a:lnTo>
                  <a:lnTo>
                    <a:pt x="39878" y="4134202"/>
                  </a:lnTo>
                  <a:lnTo>
                    <a:pt x="56749" y="4176073"/>
                  </a:lnTo>
                  <a:lnTo>
                    <a:pt x="76323" y="4216480"/>
                  </a:lnTo>
                  <a:lnTo>
                    <a:pt x="98487" y="4255309"/>
                  </a:lnTo>
                  <a:lnTo>
                    <a:pt x="123129" y="4292450"/>
                  </a:lnTo>
                  <a:lnTo>
                    <a:pt x="150135" y="4327789"/>
                  </a:lnTo>
                  <a:lnTo>
                    <a:pt x="179394" y="4361213"/>
                  </a:lnTo>
                  <a:lnTo>
                    <a:pt x="210793" y="4392610"/>
                  </a:lnTo>
                  <a:lnTo>
                    <a:pt x="244219" y="4421868"/>
                  </a:lnTo>
                  <a:lnTo>
                    <a:pt x="279560" y="4448873"/>
                  </a:lnTo>
                  <a:lnTo>
                    <a:pt x="316704" y="4473514"/>
                  </a:lnTo>
                  <a:lnTo>
                    <a:pt x="355537" y="4495677"/>
                  </a:lnTo>
                  <a:lnTo>
                    <a:pt x="395947" y="4515250"/>
                  </a:lnTo>
                  <a:lnTo>
                    <a:pt x="437821" y="4532121"/>
                  </a:lnTo>
                  <a:lnTo>
                    <a:pt x="481048" y="4546177"/>
                  </a:lnTo>
                  <a:lnTo>
                    <a:pt x="525515" y="4557306"/>
                  </a:lnTo>
                  <a:lnTo>
                    <a:pt x="571108" y="4565394"/>
                  </a:lnTo>
                  <a:lnTo>
                    <a:pt x="617716" y="4570329"/>
                  </a:lnTo>
                  <a:lnTo>
                    <a:pt x="665226" y="4572000"/>
                  </a:lnTo>
                  <a:lnTo>
                    <a:pt x="3325749" y="4572000"/>
                  </a:lnTo>
                  <a:lnTo>
                    <a:pt x="3373258" y="4570329"/>
                  </a:lnTo>
                  <a:lnTo>
                    <a:pt x="3419866" y="4565394"/>
                  </a:lnTo>
                  <a:lnTo>
                    <a:pt x="3465459" y="4557306"/>
                  </a:lnTo>
                  <a:lnTo>
                    <a:pt x="3509926" y="4546177"/>
                  </a:lnTo>
                  <a:lnTo>
                    <a:pt x="3553153" y="4532121"/>
                  </a:lnTo>
                  <a:lnTo>
                    <a:pt x="3595027" y="4515250"/>
                  </a:lnTo>
                  <a:lnTo>
                    <a:pt x="3635437" y="4495677"/>
                  </a:lnTo>
                  <a:lnTo>
                    <a:pt x="3674270" y="4473514"/>
                  </a:lnTo>
                  <a:lnTo>
                    <a:pt x="3711414" y="4448873"/>
                  </a:lnTo>
                  <a:lnTo>
                    <a:pt x="3746755" y="4421868"/>
                  </a:lnTo>
                  <a:lnTo>
                    <a:pt x="3780181" y="4392610"/>
                  </a:lnTo>
                  <a:lnTo>
                    <a:pt x="3811580" y="4361213"/>
                  </a:lnTo>
                  <a:lnTo>
                    <a:pt x="3840839" y="4327789"/>
                  </a:lnTo>
                  <a:lnTo>
                    <a:pt x="3867845" y="4292450"/>
                  </a:lnTo>
                  <a:lnTo>
                    <a:pt x="3892487" y="4255309"/>
                  </a:lnTo>
                  <a:lnTo>
                    <a:pt x="3914651" y="4216480"/>
                  </a:lnTo>
                  <a:lnTo>
                    <a:pt x="3934225" y="4176073"/>
                  </a:lnTo>
                  <a:lnTo>
                    <a:pt x="3951096" y="4134202"/>
                  </a:lnTo>
                  <a:lnTo>
                    <a:pt x="3965152" y="4090979"/>
                  </a:lnTo>
                  <a:lnTo>
                    <a:pt x="3976281" y="4046518"/>
                  </a:lnTo>
                  <a:lnTo>
                    <a:pt x="3984369" y="4000930"/>
                  </a:lnTo>
                  <a:lnTo>
                    <a:pt x="3989304" y="3954328"/>
                  </a:lnTo>
                  <a:lnTo>
                    <a:pt x="3990975" y="3906824"/>
                  </a:lnTo>
                  <a:lnTo>
                    <a:pt x="3990975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277606" y="3428491"/>
            <a:ext cx="18770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ZERO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LIQUID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DISCHARGE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5028" y="2077592"/>
            <a:ext cx="2440305" cy="178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Ebrima"/>
                <a:cs typeface="Ebrima"/>
              </a:rPr>
              <a:t>1.</a:t>
            </a:r>
            <a:endParaRPr sz="4000">
              <a:latin typeface="Ebrima"/>
              <a:cs typeface="Ebrima"/>
            </a:endParaRPr>
          </a:p>
          <a:p>
            <a:pPr marL="12700" marR="5080">
              <a:lnSpc>
                <a:spcPct val="150000"/>
              </a:lnSpc>
              <a:spcBef>
                <a:spcPts val="1475"/>
              </a:spcBef>
            </a:pPr>
            <a:r>
              <a:rPr sz="1400" dirty="0">
                <a:latin typeface="Ebrima"/>
                <a:cs typeface="Ebrima"/>
              </a:rPr>
              <a:t>To comply </a:t>
            </a:r>
            <a:r>
              <a:rPr sz="1400" spc="-5" dirty="0">
                <a:latin typeface="Ebrima"/>
                <a:cs typeface="Ebrima"/>
              </a:rPr>
              <a:t>with </a:t>
            </a:r>
            <a:r>
              <a:rPr sz="1400" dirty="0">
                <a:latin typeface="Ebrima"/>
                <a:cs typeface="Ebrima"/>
              </a:rPr>
              <a:t>the statutory </a:t>
            </a:r>
            <a:r>
              <a:rPr sz="1400" spc="5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norms</a:t>
            </a:r>
            <a:r>
              <a:rPr sz="1400" spc="-35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to</a:t>
            </a:r>
            <a:r>
              <a:rPr sz="1400" spc="-10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control</a:t>
            </a:r>
            <a:r>
              <a:rPr sz="1400" spc="-35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pollution</a:t>
            </a:r>
            <a:r>
              <a:rPr sz="1400" spc="-30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and </a:t>
            </a:r>
            <a:r>
              <a:rPr sz="1400" spc="-370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to save</a:t>
            </a:r>
            <a:r>
              <a:rPr sz="1400" spc="-5" dirty="0">
                <a:latin typeface="Ebrima"/>
                <a:cs typeface="Ebrima"/>
              </a:rPr>
              <a:t> </a:t>
            </a:r>
            <a:r>
              <a:rPr sz="1400" dirty="0">
                <a:latin typeface="Ebrima"/>
                <a:cs typeface="Ebrima"/>
              </a:rPr>
              <a:t>groundwater.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7821" y="2077592"/>
            <a:ext cx="3357879" cy="3063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FFFFFF"/>
                </a:solidFill>
                <a:latin typeface="Ebrima"/>
                <a:cs typeface="Ebrima"/>
              </a:rPr>
              <a:t>2.</a:t>
            </a:r>
            <a:endParaRPr sz="4000">
              <a:latin typeface="Ebrima"/>
              <a:cs typeface="Ebrima"/>
            </a:endParaRPr>
          </a:p>
          <a:p>
            <a:pPr marL="12700" marR="5080" algn="just">
              <a:lnSpc>
                <a:spcPct val="150000"/>
              </a:lnSpc>
              <a:spcBef>
                <a:spcPts val="1475"/>
              </a:spcBef>
            </a:pP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The</a:t>
            </a:r>
            <a:r>
              <a:rPr sz="1400" spc="10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effluent</a:t>
            </a:r>
            <a:r>
              <a:rPr sz="1400" spc="114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from</a:t>
            </a:r>
            <a:r>
              <a:rPr sz="1400" spc="11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the</a:t>
            </a:r>
            <a:r>
              <a:rPr sz="1400" spc="1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distillery</a:t>
            </a:r>
            <a:r>
              <a:rPr sz="1400" spc="12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is</a:t>
            </a:r>
            <a:r>
              <a:rPr sz="1400" spc="11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taken</a:t>
            </a:r>
            <a:r>
              <a:rPr sz="1400" spc="1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to </a:t>
            </a:r>
            <a:r>
              <a:rPr sz="1400" spc="-37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a</a:t>
            </a:r>
            <a:r>
              <a:rPr sz="1400" spc="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concentrating unit called an evaporator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and</a:t>
            </a:r>
            <a:r>
              <a:rPr sz="1400" spc="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concentrated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to</a:t>
            </a:r>
            <a:r>
              <a:rPr sz="1400" spc="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Ebrima"/>
                <a:cs typeface="Ebrima"/>
              </a:rPr>
              <a:t>55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 to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60%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solids,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either</a:t>
            </a:r>
            <a:r>
              <a:rPr sz="1400" spc="36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by</a:t>
            </a:r>
            <a:r>
              <a:rPr sz="1400" spc="36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RO</a:t>
            </a:r>
            <a:r>
              <a:rPr sz="1400" spc="35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or</a:t>
            </a:r>
            <a:r>
              <a:rPr sz="1400" spc="36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by</a:t>
            </a:r>
            <a:r>
              <a:rPr sz="1400" spc="36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evaporation</a:t>
            </a:r>
            <a:r>
              <a:rPr sz="1400" spc="35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system, </a:t>
            </a:r>
            <a:r>
              <a:rPr sz="1400" spc="-37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and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then fired </a:t>
            </a:r>
            <a:r>
              <a:rPr sz="1400" spc="-10" dirty="0">
                <a:solidFill>
                  <a:srgbClr val="FFFFFF"/>
                </a:solidFill>
                <a:latin typeface="Ebrima"/>
                <a:cs typeface="Ebrima"/>
              </a:rPr>
              <a:t>into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a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specially designed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incineration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boiler</a:t>
            </a:r>
            <a:r>
              <a:rPr sz="1400" spc="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along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with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Ebrima"/>
                <a:cs typeface="Ebrima"/>
              </a:rPr>
              <a:t>minimum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support</a:t>
            </a:r>
            <a:r>
              <a:rPr sz="1400" spc="-1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fuel like</a:t>
            </a:r>
            <a:r>
              <a:rPr sz="1400" spc="2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coal,</a:t>
            </a:r>
            <a:r>
              <a:rPr sz="1400" spc="-2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rice</a:t>
            </a:r>
            <a:r>
              <a:rPr sz="1400" spc="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Ebrima"/>
                <a:cs typeface="Ebrima"/>
              </a:rPr>
              <a:t>husk, </a:t>
            </a:r>
            <a:r>
              <a:rPr sz="1400" dirty="0">
                <a:solidFill>
                  <a:srgbClr val="FFFFFF"/>
                </a:solidFill>
                <a:latin typeface="Ebrima"/>
                <a:cs typeface="Ebrima"/>
              </a:rPr>
              <a:t>bagasse.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77606" y="2077592"/>
            <a:ext cx="1526540" cy="1197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Ebrima"/>
                <a:cs typeface="Ebrima"/>
              </a:rPr>
              <a:t>3.</a:t>
            </a:r>
            <a:endParaRPr sz="4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2750"/>
              </a:spcBef>
            </a:pPr>
            <a:r>
              <a:rPr sz="1400" spc="-5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concept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called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348098" y="230886"/>
            <a:ext cx="3518535" cy="90741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 indent="99060">
              <a:lnSpc>
                <a:spcPts val="3100"/>
              </a:lnSpc>
              <a:spcBef>
                <a:spcPts val="825"/>
              </a:spcBef>
            </a:pPr>
            <a:r>
              <a:rPr sz="3200" b="0" spc="-5" dirty="0">
                <a:solidFill>
                  <a:srgbClr val="AEABAB"/>
                </a:solidFill>
                <a:latin typeface="Ebrima"/>
                <a:cs typeface="Ebrima"/>
              </a:rPr>
              <a:t>REQUIREMENT </a:t>
            </a:r>
            <a:r>
              <a:rPr sz="3200" b="0" dirty="0">
                <a:solidFill>
                  <a:srgbClr val="AEABAB"/>
                </a:solidFill>
                <a:latin typeface="Ebrima"/>
                <a:cs typeface="Ebrima"/>
              </a:rPr>
              <a:t>OF </a:t>
            </a:r>
            <a:r>
              <a:rPr sz="3200" b="0" spc="-865" dirty="0">
                <a:solidFill>
                  <a:srgbClr val="AEABAB"/>
                </a:solidFill>
                <a:latin typeface="Ebrima"/>
                <a:cs typeface="Ebrima"/>
              </a:rPr>
              <a:t> </a:t>
            </a:r>
            <a:r>
              <a:rPr sz="3200" b="0" dirty="0">
                <a:solidFill>
                  <a:srgbClr val="AEABAB"/>
                </a:solidFill>
                <a:latin typeface="Ebrima"/>
                <a:cs typeface="Ebrima"/>
              </a:rPr>
              <a:t>SLOP</a:t>
            </a:r>
            <a:r>
              <a:rPr sz="3200" b="0" spc="-45" dirty="0">
                <a:solidFill>
                  <a:srgbClr val="AEABAB"/>
                </a:solidFill>
                <a:latin typeface="Ebrima"/>
                <a:cs typeface="Ebrima"/>
              </a:rPr>
              <a:t> </a:t>
            </a:r>
            <a:r>
              <a:rPr sz="3200" b="0" spc="-5" dirty="0">
                <a:solidFill>
                  <a:srgbClr val="AEABAB"/>
                </a:solidFill>
                <a:latin typeface="Ebrima"/>
                <a:cs typeface="Ebrima"/>
              </a:rPr>
              <a:t>FIRED</a:t>
            </a:r>
            <a:r>
              <a:rPr sz="3200" b="0" spc="-45" dirty="0">
                <a:solidFill>
                  <a:srgbClr val="AEABAB"/>
                </a:solidFill>
                <a:latin typeface="Ebrima"/>
                <a:cs typeface="Ebrima"/>
              </a:rPr>
              <a:t> </a:t>
            </a:r>
            <a:r>
              <a:rPr sz="3200" b="0" spc="-5" dirty="0">
                <a:solidFill>
                  <a:srgbClr val="AEABAB"/>
                </a:solidFill>
                <a:latin typeface="Ebrima"/>
                <a:cs typeface="Ebrima"/>
              </a:rPr>
              <a:t>BOILER</a:t>
            </a:r>
            <a:endParaRPr sz="3200">
              <a:latin typeface="Ebrima"/>
              <a:cs typeface="Ebri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62786" y="1698970"/>
            <a:ext cx="10047605" cy="366395"/>
            <a:chOff x="1062786" y="1698970"/>
            <a:chExt cx="10047605" cy="366395"/>
          </a:xfrm>
        </p:grpSpPr>
        <p:sp>
          <p:nvSpPr>
            <p:cNvPr id="14" name="object 14"/>
            <p:cNvSpPr/>
            <p:nvPr/>
          </p:nvSpPr>
          <p:spPr>
            <a:xfrm>
              <a:off x="1062786" y="1953729"/>
              <a:ext cx="10047605" cy="111125"/>
            </a:xfrm>
            <a:custGeom>
              <a:avLst/>
              <a:gdLst/>
              <a:ahLst/>
              <a:cxnLst/>
              <a:rect l="l" t="t" r="r" b="b"/>
              <a:pathLst>
                <a:path w="10047605" h="111125">
                  <a:moveTo>
                    <a:pt x="3033014" y="36957"/>
                  </a:moveTo>
                  <a:lnTo>
                    <a:pt x="0" y="36957"/>
                  </a:lnTo>
                  <a:lnTo>
                    <a:pt x="0" y="111036"/>
                  </a:lnTo>
                  <a:lnTo>
                    <a:pt x="3033014" y="111036"/>
                  </a:lnTo>
                  <a:lnTo>
                    <a:pt x="3033014" y="36957"/>
                  </a:lnTo>
                  <a:close/>
                </a:path>
                <a:path w="10047605" h="111125">
                  <a:moveTo>
                    <a:pt x="10047414" y="0"/>
                  </a:moveTo>
                  <a:lnTo>
                    <a:pt x="7014413" y="0"/>
                  </a:lnTo>
                  <a:lnTo>
                    <a:pt x="7014413" y="74079"/>
                  </a:lnTo>
                  <a:lnTo>
                    <a:pt x="10047414" y="74079"/>
                  </a:lnTo>
                  <a:lnTo>
                    <a:pt x="100474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05274" y="1698970"/>
              <a:ext cx="3971925" cy="63500"/>
            </a:xfrm>
            <a:custGeom>
              <a:avLst/>
              <a:gdLst/>
              <a:ahLst/>
              <a:cxnLst/>
              <a:rect l="l" t="t" r="r" b="b"/>
              <a:pathLst>
                <a:path w="3971925" h="63500">
                  <a:moveTo>
                    <a:pt x="3971925" y="0"/>
                  </a:moveTo>
                  <a:lnTo>
                    <a:pt x="0" y="0"/>
                  </a:lnTo>
                  <a:lnTo>
                    <a:pt x="0" y="63154"/>
                  </a:lnTo>
                  <a:lnTo>
                    <a:pt x="3971925" y="63154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1690604" y="0"/>
            <a:ext cx="501650" cy="759460"/>
            <a:chOff x="11690604" y="0"/>
            <a:chExt cx="501650" cy="759460"/>
          </a:xfrm>
        </p:grpSpPr>
        <p:sp>
          <p:nvSpPr>
            <p:cNvPr id="17" name="object 17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4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1897106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1032" y="826719"/>
            <a:ext cx="6332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5385" algn="l"/>
              </a:tabLst>
            </a:pPr>
            <a:r>
              <a:rPr b="0" spc="-5" dirty="0">
                <a:solidFill>
                  <a:srgbClr val="000000"/>
                </a:solidFill>
                <a:latin typeface="Ebrima"/>
                <a:cs typeface="Ebrima"/>
              </a:rPr>
              <a:t>THE	INCINE</a:t>
            </a:r>
            <a:r>
              <a:rPr b="0" spc="-5" dirty="0">
                <a:solidFill>
                  <a:srgbClr val="E36024"/>
                </a:solidFill>
                <a:latin typeface="Ebrima"/>
                <a:cs typeface="Ebrima"/>
              </a:rPr>
              <a:t>RATION</a:t>
            </a:r>
            <a:r>
              <a:rPr b="0" spc="-7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b="0" spc="-10" dirty="0">
                <a:solidFill>
                  <a:srgbClr val="E36024"/>
                </a:solidFill>
                <a:latin typeface="Ebrima"/>
                <a:cs typeface="Ebrima"/>
              </a:rPr>
              <a:t>BOILER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78788" y="1998345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3062"/>
                </a:lnTo>
                <a:lnTo>
                  <a:pt x="124548" y="61594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562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This</a:t>
            </a:r>
            <a:r>
              <a:rPr spc="15" dirty="0"/>
              <a:t> </a:t>
            </a:r>
            <a:r>
              <a:rPr spc="-5" dirty="0"/>
              <a:t>consists</a:t>
            </a:r>
            <a:r>
              <a:rPr spc="-10" dirty="0"/>
              <a:t> </a:t>
            </a:r>
            <a:r>
              <a:rPr spc="-5" dirty="0"/>
              <a:t>of</a:t>
            </a:r>
            <a:r>
              <a:rPr spc="25" dirty="0"/>
              <a:t> </a:t>
            </a:r>
            <a:r>
              <a:rPr spc="-5" dirty="0"/>
              <a:t>a</a:t>
            </a:r>
            <a:r>
              <a:rPr spc="20" dirty="0"/>
              <a:t> </a:t>
            </a:r>
            <a:r>
              <a:rPr spc="-5" dirty="0"/>
              <a:t>specially</a:t>
            </a:r>
            <a:r>
              <a:rPr spc="-10" dirty="0"/>
              <a:t> </a:t>
            </a:r>
            <a:r>
              <a:rPr spc="-5" dirty="0"/>
              <a:t>designed</a:t>
            </a:r>
            <a:r>
              <a:rPr dirty="0"/>
              <a:t> </a:t>
            </a:r>
            <a:r>
              <a:rPr spc="-5" dirty="0"/>
              <a:t>boiler</a:t>
            </a:r>
            <a:r>
              <a:rPr spc="-10" dirty="0"/>
              <a:t> where</a:t>
            </a:r>
            <a:r>
              <a:rPr spc="25" dirty="0"/>
              <a:t> </a:t>
            </a:r>
            <a:r>
              <a:rPr spc="-5" dirty="0"/>
              <a:t>the</a:t>
            </a:r>
            <a:r>
              <a:rPr spc="25" dirty="0"/>
              <a:t> </a:t>
            </a:r>
            <a:r>
              <a:rPr spc="-5" dirty="0"/>
              <a:t>concentrated</a:t>
            </a:r>
            <a:r>
              <a:rPr spc="20" dirty="0"/>
              <a:t> </a:t>
            </a:r>
            <a:r>
              <a:rPr spc="-5" dirty="0"/>
              <a:t>slop</a:t>
            </a:r>
            <a:r>
              <a:rPr spc="5" dirty="0"/>
              <a:t> </a:t>
            </a:r>
            <a:r>
              <a:rPr dirty="0"/>
              <a:t>is</a:t>
            </a:r>
            <a:r>
              <a:rPr spc="5" dirty="0"/>
              <a:t> </a:t>
            </a:r>
            <a:r>
              <a:rPr spc="-10" dirty="0"/>
              <a:t>sprayed</a:t>
            </a:r>
            <a:r>
              <a:rPr spc="30" dirty="0"/>
              <a:t> </a:t>
            </a:r>
            <a:r>
              <a:rPr spc="-5" dirty="0"/>
              <a:t>from</a:t>
            </a:r>
            <a:r>
              <a:rPr spc="45" dirty="0"/>
              <a:t> </a:t>
            </a:r>
            <a:r>
              <a:rPr spc="-5" dirty="0"/>
              <a:t>a</a:t>
            </a:r>
            <a:r>
              <a:rPr spc="5" dirty="0"/>
              <a:t> </a:t>
            </a:r>
            <a:r>
              <a:rPr spc="-5" dirty="0"/>
              <a:t>height</a:t>
            </a:r>
            <a:r>
              <a:rPr spc="5" dirty="0"/>
              <a:t> </a:t>
            </a:r>
            <a:r>
              <a:rPr spc="-5" dirty="0"/>
              <a:t>into</a:t>
            </a:r>
            <a:r>
              <a:rPr spc="10" dirty="0"/>
              <a:t> </a:t>
            </a:r>
            <a:r>
              <a:rPr spc="-5" dirty="0"/>
              <a:t>the</a:t>
            </a:r>
            <a:r>
              <a:rPr spc="20" dirty="0"/>
              <a:t> </a:t>
            </a:r>
            <a:r>
              <a:rPr spc="-5" dirty="0"/>
              <a:t>furnace</a:t>
            </a:r>
            <a:r>
              <a:rPr spc="25" dirty="0"/>
              <a:t> </a:t>
            </a:r>
            <a:r>
              <a:rPr spc="-5" dirty="0"/>
              <a:t>in </a:t>
            </a:r>
            <a:r>
              <a:rPr spc="-430" dirty="0"/>
              <a:t> </a:t>
            </a:r>
            <a:r>
              <a:rPr spc="-5" dirty="0"/>
              <a:t>such a</a:t>
            </a:r>
            <a:r>
              <a:rPr dirty="0"/>
              <a:t> </a:t>
            </a:r>
            <a:r>
              <a:rPr spc="-10" dirty="0"/>
              <a:t>way</a:t>
            </a:r>
            <a:r>
              <a:rPr spc="15" dirty="0"/>
              <a:t> </a:t>
            </a:r>
            <a:r>
              <a:rPr spc="-5" dirty="0"/>
              <a:t>that</a:t>
            </a:r>
            <a:r>
              <a:rPr spc="25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slop</a:t>
            </a:r>
            <a:r>
              <a:rPr spc="-15" dirty="0"/>
              <a:t> </a:t>
            </a:r>
            <a:r>
              <a:rPr spc="-5" dirty="0"/>
              <a:t>gets</a:t>
            </a:r>
            <a:r>
              <a:rPr spc="10" dirty="0"/>
              <a:t> </a:t>
            </a:r>
            <a:r>
              <a:rPr spc="-5" dirty="0"/>
              <a:t>atomized dried</a:t>
            </a:r>
            <a:r>
              <a:rPr spc="15" dirty="0"/>
              <a:t> </a:t>
            </a:r>
            <a:r>
              <a:rPr spc="-5" dirty="0"/>
              <a:t>and burns</a:t>
            </a:r>
            <a:r>
              <a:rPr spc="20" dirty="0"/>
              <a:t> </a:t>
            </a:r>
            <a:r>
              <a:rPr spc="-5" dirty="0"/>
              <a:t>effectively in</a:t>
            </a:r>
            <a:r>
              <a:rPr spc="-15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large</a:t>
            </a:r>
            <a:r>
              <a:rPr spc="5" dirty="0"/>
              <a:t> </a:t>
            </a:r>
            <a:r>
              <a:rPr spc="-5" dirty="0"/>
              <a:t>volumetric furnace.</a:t>
            </a:r>
          </a:p>
          <a:p>
            <a:pPr marL="493395">
              <a:lnSpc>
                <a:spcPct val="100000"/>
              </a:lnSpc>
            </a:pPr>
            <a:endParaRPr sz="1800"/>
          </a:p>
          <a:p>
            <a:pPr marL="493395">
              <a:lnSpc>
                <a:spcPct val="100000"/>
              </a:lnSpc>
              <a:spcBef>
                <a:spcPts val="30"/>
              </a:spcBef>
            </a:pPr>
            <a:endParaRPr sz="1750"/>
          </a:p>
          <a:p>
            <a:pPr marL="515620">
              <a:lnSpc>
                <a:spcPct val="100000"/>
              </a:lnSpc>
            </a:pPr>
            <a:r>
              <a:rPr spc="-5" dirty="0"/>
              <a:t>The</a:t>
            </a:r>
            <a:r>
              <a:rPr spc="10" dirty="0"/>
              <a:t> </a:t>
            </a:r>
            <a:r>
              <a:rPr spc="-5" dirty="0"/>
              <a:t>slop is sprayed</a:t>
            </a:r>
            <a:r>
              <a:rPr spc="40" dirty="0"/>
              <a:t> </a:t>
            </a:r>
            <a:r>
              <a:rPr spc="-5" dirty="0"/>
              <a:t>at</a:t>
            </a:r>
            <a:r>
              <a:rPr spc="15" dirty="0"/>
              <a:t> </a:t>
            </a:r>
            <a:r>
              <a:rPr spc="-5" dirty="0"/>
              <a:t>a</a:t>
            </a:r>
            <a:r>
              <a:rPr spc="5" dirty="0"/>
              <a:t> </a:t>
            </a:r>
            <a:r>
              <a:rPr spc="-5" dirty="0"/>
              <a:t>height</a:t>
            </a:r>
            <a:r>
              <a:rPr dirty="0"/>
              <a:t> </a:t>
            </a:r>
            <a:r>
              <a:rPr spc="-5" dirty="0"/>
              <a:t>so</a:t>
            </a:r>
            <a:r>
              <a:rPr spc="5" dirty="0"/>
              <a:t> </a:t>
            </a:r>
            <a:r>
              <a:rPr spc="-5" dirty="0"/>
              <a:t>that</a:t>
            </a:r>
            <a:r>
              <a:rPr spc="25" dirty="0"/>
              <a:t> </a:t>
            </a:r>
            <a:r>
              <a:rPr spc="-5" dirty="0"/>
              <a:t>it</a:t>
            </a:r>
            <a:r>
              <a:rPr dirty="0"/>
              <a:t> </a:t>
            </a:r>
            <a:r>
              <a:rPr spc="-5" dirty="0"/>
              <a:t>should not</a:t>
            </a:r>
            <a:r>
              <a:rPr spc="15" dirty="0"/>
              <a:t> </a:t>
            </a:r>
            <a:r>
              <a:rPr spc="-5" dirty="0"/>
              <a:t>fall</a:t>
            </a:r>
            <a:r>
              <a:rPr dirty="0"/>
              <a:t> </a:t>
            </a:r>
            <a:r>
              <a:rPr spc="-5" dirty="0"/>
              <a:t>on</a:t>
            </a:r>
            <a:r>
              <a:rPr spc="15"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5" dirty="0"/>
              <a:t>grate</a:t>
            </a:r>
            <a:r>
              <a:rPr spc="10" dirty="0"/>
              <a:t> </a:t>
            </a:r>
            <a:r>
              <a:rPr spc="-5" dirty="0"/>
              <a:t>and</a:t>
            </a:r>
            <a:r>
              <a:rPr spc="15" dirty="0"/>
              <a:t> </a:t>
            </a:r>
            <a:r>
              <a:rPr spc="-5" dirty="0"/>
              <a:t>should</a:t>
            </a:r>
            <a:r>
              <a:rPr dirty="0"/>
              <a:t> </a:t>
            </a:r>
            <a:r>
              <a:rPr spc="-5" dirty="0"/>
              <a:t>not</a:t>
            </a:r>
            <a:r>
              <a:rPr spc="10" dirty="0"/>
              <a:t> </a:t>
            </a:r>
            <a:r>
              <a:rPr spc="-5" dirty="0"/>
              <a:t>carry</a:t>
            </a:r>
            <a:r>
              <a:rPr spc="15" dirty="0"/>
              <a:t> </a:t>
            </a:r>
            <a:r>
              <a:rPr spc="-5" dirty="0"/>
              <a:t>away</a:t>
            </a:r>
            <a:r>
              <a:rPr spc="20" dirty="0"/>
              <a:t> </a:t>
            </a:r>
            <a:r>
              <a:rPr spc="-5" dirty="0"/>
              <a:t>to</a:t>
            </a:r>
            <a:r>
              <a:rPr spc="15" dirty="0"/>
              <a:t> </a:t>
            </a:r>
            <a:r>
              <a:rPr spc="-5" dirty="0"/>
              <a:t>2nd</a:t>
            </a:r>
            <a:r>
              <a:rPr dirty="0"/>
              <a:t> </a:t>
            </a:r>
            <a:r>
              <a:rPr spc="-5" dirty="0"/>
              <a:t>pass.</a:t>
            </a:r>
          </a:p>
          <a:p>
            <a:pPr marL="515620" marR="3796665" indent="-10160">
              <a:lnSpc>
                <a:spcPts val="5060"/>
              </a:lnSpc>
              <a:spcBef>
                <a:spcPts val="665"/>
              </a:spcBef>
            </a:pPr>
            <a:r>
              <a:rPr spc="-5" dirty="0"/>
              <a:t>The</a:t>
            </a:r>
            <a:r>
              <a:rPr spc="10" dirty="0"/>
              <a:t> </a:t>
            </a:r>
            <a:r>
              <a:rPr spc="-5" dirty="0"/>
              <a:t>boiler</a:t>
            </a:r>
            <a:r>
              <a:rPr spc="-10" dirty="0"/>
              <a:t> </a:t>
            </a:r>
            <a:r>
              <a:rPr spc="-5" dirty="0"/>
              <a:t>has</a:t>
            </a:r>
            <a:r>
              <a:rPr spc="15" dirty="0"/>
              <a:t> </a:t>
            </a:r>
            <a:r>
              <a:rPr spc="-5" dirty="0"/>
              <a:t>special</a:t>
            </a:r>
            <a:r>
              <a:rPr spc="-15" dirty="0"/>
              <a:t> </a:t>
            </a:r>
            <a:r>
              <a:rPr spc="-5" dirty="0"/>
              <a:t>features</a:t>
            </a:r>
            <a:r>
              <a:rPr spc="35" dirty="0"/>
              <a:t> </a:t>
            </a:r>
            <a:r>
              <a:rPr spc="-5" dirty="0"/>
              <a:t>to</a:t>
            </a:r>
            <a:r>
              <a:rPr spc="20" dirty="0"/>
              <a:t> </a:t>
            </a:r>
            <a:r>
              <a:rPr spc="-5" dirty="0"/>
              <a:t>handle</a:t>
            </a:r>
            <a:r>
              <a:rPr spc="5" dirty="0"/>
              <a:t> </a:t>
            </a:r>
            <a:r>
              <a:rPr spc="-5" dirty="0"/>
              <a:t>the</a:t>
            </a:r>
            <a:r>
              <a:rPr dirty="0"/>
              <a:t> </a:t>
            </a:r>
            <a:r>
              <a:rPr spc="-5" dirty="0"/>
              <a:t>high</a:t>
            </a:r>
            <a:r>
              <a:rPr spc="5" dirty="0"/>
              <a:t> </a:t>
            </a:r>
            <a:r>
              <a:rPr spc="-5" dirty="0"/>
              <a:t>Potash</a:t>
            </a:r>
            <a:r>
              <a:rPr spc="5" dirty="0"/>
              <a:t> </a:t>
            </a:r>
            <a:r>
              <a:rPr spc="-5" dirty="0"/>
              <a:t>present</a:t>
            </a:r>
            <a:r>
              <a:rPr spc="2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slop. </a:t>
            </a:r>
            <a:r>
              <a:rPr spc="-430" dirty="0"/>
              <a:t> </a:t>
            </a:r>
            <a:r>
              <a:rPr spc="-5" dirty="0"/>
              <a:t>Boiler</a:t>
            </a:r>
            <a:r>
              <a:rPr spc="-20" dirty="0"/>
              <a:t> </a:t>
            </a:r>
            <a:r>
              <a:rPr spc="-5" dirty="0"/>
              <a:t>should</a:t>
            </a:r>
            <a:r>
              <a:rPr spc="-15" dirty="0"/>
              <a:t> </a:t>
            </a:r>
            <a:r>
              <a:rPr spc="-5" dirty="0"/>
              <a:t>handle</a:t>
            </a:r>
            <a:r>
              <a:rPr dirty="0"/>
              <a:t> </a:t>
            </a:r>
            <a:r>
              <a:rPr spc="-5" dirty="0"/>
              <a:t>moisture</a:t>
            </a:r>
            <a:r>
              <a:rPr spc="5" dirty="0"/>
              <a:t> </a:t>
            </a:r>
            <a:r>
              <a:rPr spc="-5" dirty="0"/>
              <a:t>up to</a:t>
            </a:r>
            <a:r>
              <a:rPr spc="15" dirty="0"/>
              <a:t> </a:t>
            </a:r>
            <a:r>
              <a:rPr spc="-5" dirty="0"/>
              <a:t>55 %</a:t>
            </a:r>
            <a:r>
              <a:rPr spc="20" dirty="0"/>
              <a:t> </a:t>
            </a:r>
            <a:r>
              <a:rPr spc="-5" dirty="0"/>
              <a:t>i.e. 45</a:t>
            </a:r>
            <a:r>
              <a:rPr spc="10" dirty="0"/>
              <a:t> </a:t>
            </a:r>
            <a:r>
              <a:rPr spc="-5" dirty="0"/>
              <a:t>%</a:t>
            </a:r>
            <a:r>
              <a:rPr spc="10" dirty="0"/>
              <a:t> </a:t>
            </a:r>
            <a:r>
              <a:rPr spc="-5" dirty="0"/>
              <a:t>solid</a:t>
            </a:r>
            <a:r>
              <a:rPr spc="-25" dirty="0"/>
              <a:t> </a:t>
            </a:r>
            <a:r>
              <a:rPr spc="-5" dirty="0"/>
              <a:t>only</a:t>
            </a:r>
          </a:p>
          <a:p>
            <a:pPr marL="493395">
              <a:lnSpc>
                <a:spcPct val="100000"/>
              </a:lnSpc>
              <a:spcBef>
                <a:spcPts val="35"/>
              </a:spcBef>
            </a:pPr>
            <a:endParaRPr sz="2000"/>
          </a:p>
          <a:p>
            <a:pPr marL="515620">
              <a:lnSpc>
                <a:spcPct val="100000"/>
              </a:lnSpc>
            </a:pPr>
            <a:r>
              <a:rPr spc="-5" dirty="0"/>
              <a:t>The</a:t>
            </a:r>
            <a:r>
              <a:rPr spc="10" dirty="0"/>
              <a:t> </a:t>
            </a:r>
            <a:r>
              <a:rPr spc="-5" dirty="0"/>
              <a:t>Superheater</a:t>
            </a:r>
            <a:r>
              <a:rPr spc="25" dirty="0"/>
              <a:t> </a:t>
            </a:r>
            <a:r>
              <a:rPr spc="-5" dirty="0"/>
              <a:t>is</a:t>
            </a:r>
            <a:r>
              <a:rPr dirty="0"/>
              <a:t> </a:t>
            </a:r>
            <a:r>
              <a:rPr spc="-5" dirty="0"/>
              <a:t>designed to</a:t>
            </a:r>
            <a:r>
              <a:rPr spc="20" dirty="0"/>
              <a:t> </a:t>
            </a:r>
            <a:r>
              <a:rPr spc="-5" dirty="0"/>
              <a:t>avoid corrosion</a:t>
            </a:r>
            <a:r>
              <a:rPr spc="20" dirty="0"/>
              <a:t> </a:t>
            </a:r>
            <a:r>
              <a:rPr spc="-5" dirty="0"/>
              <a:t>due</a:t>
            </a:r>
            <a:r>
              <a:rPr spc="5" dirty="0"/>
              <a:t> </a:t>
            </a:r>
            <a:r>
              <a:rPr spc="-5" dirty="0"/>
              <a:t>to</a:t>
            </a:r>
            <a:r>
              <a:rPr spc="20" dirty="0"/>
              <a:t> </a:t>
            </a:r>
            <a:r>
              <a:rPr spc="-5" dirty="0"/>
              <a:t>alkalis</a:t>
            </a:r>
            <a:r>
              <a:rPr spc="-25" dirty="0"/>
              <a:t> </a:t>
            </a:r>
            <a:r>
              <a:rPr spc="-5" dirty="0"/>
              <a:t>and</a:t>
            </a:r>
            <a:r>
              <a:rPr spc="5" dirty="0"/>
              <a:t> </a:t>
            </a:r>
            <a:r>
              <a:rPr spc="-5" dirty="0"/>
              <a:t>to</a:t>
            </a:r>
            <a:r>
              <a:rPr spc="20" dirty="0"/>
              <a:t> </a:t>
            </a:r>
            <a:r>
              <a:rPr spc="-5" dirty="0"/>
              <a:t>avoid</a:t>
            </a:r>
            <a:r>
              <a:rPr dirty="0"/>
              <a:t> </a:t>
            </a:r>
            <a:r>
              <a:rPr spc="-5" dirty="0"/>
              <a:t>soot</a:t>
            </a:r>
            <a:r>
              <a:rPr spc="5" dirty="0"/>
              <a:t> </a:t>
            </a:r>
            <a:r>
              <a:rPr spc="-5" dirty="0"/>
              <a:t>formation</a:t>
            </a:r>
            <a:r>
              <a:rPr spc="30" dirty="0"/>
              <a:t> </a:t>
            </a:r>
            <a:r>
              <a:rPr spc="-5" dirty="0"/>
              <a:t>due</a:t>
            </a:r>
            <a:r>
              <a:rPr spc="5" dirty="0"/>
              <a:t> </a:t>
            </a:r>
            <a:r>
              <a:rPr spc="-5" dirty="0"/>
              <a:t>to</a:t>
            </a:r>
            <a:r>
              <a:rPr spc="20" dirty="0"/>
              <a:t> </a:t>
            </a:r>
            <a:r>
              <a:rPr spc="-5" dirty="0"/>
              <a:t>ash</a:t>
            </a:r>
            <a:r>
              <a:rPr spc="5" dirty="0"/>
              <a:t> </a:t>
            </a:r>
            <a:r>
              <a:rPr spc="-5" dirty="0"/>
              <a:t>properties.</a:t>
            </a:r>
          </a:p>
          <a:p>
            <a:pPr marL="493395">
              <a:lnSpc>
                <a:spcPct val="100000"/>
              </a:lnSpc>
            </a:pPr>
            <a:endParaRPr sz="1800"/>
          </a:p>
          <a:p>
            <a:pPr marL="506095">
              <a:lnSpc>
                <a:spcPct val="100000"/>
              </a:lnSpc>
              <a:spcBef>
                <a:spcPts val="1195"/>
              </a:spcBef>
            </a:pPr>
            <a:r>
              <a:rPr spc="-5" dirty="0"/>
              <a:t>Online cleaning</a:t>
            </a:r>
            <a:r>
              <a:rPr spc="-20" dirty="0"/>
              <a:t> </a:t>
            </a:r>
            <a:r>
              <a:rPr spc="-5" dirty="0"/>
              <a:t>arrangements</a:t>
            </a:r>
            <a:r>
              <a:rPr spc="45" dirty="0"/>
              <a:t> </a:t>
            </a:r>
            <a:r>
              <a:rPr spc="-5" dirty="0"/>
              <a:t>for</a:t>
            </a:r>
            <a:r>
              <a:rPr spc="10" dirty="0"/>
              <a:t> </a:t>
            </a:r>
            <a:r>
              <a:rPr spc="-5" dirty="0"/>
              <a:t>the</a:t>
            </a:r>
            <a:r>
              <a:rPr spc="10" dirty="0"/>
              <a:t> </a:t>
            </a:r>
            <a:r>
              <a:rPr spc="-5" dirty="0"/>
              <a:t>smooth</a:t>
            </a:r>
            <a:r>
              <a:rPr spc="20" dirty="0"/>
              <a:t> </a:t>
            </a:r>
            <a:r>
              <a:rPr spc="-5" dirty="0"/>
              <a:t>running</a:t>
            </a:r>
            <a:r>
              <a:rPr spc="15"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-5" dirty="0"/>
              <a:t>the</a:t>
            </a:r>
            <a:r>
              <a:rPr spc="15" dirty="0"/>
              <a:t> </a:t>
            </a:r>
            <a:r>
              <a:rPr spc="-15" dirty="0"/>
              <a:t>boiler.</a:t>
            </a:r>
          </a:p>
        </p:txBody>
      </p:sp>
      <p:sp>
        <p:nvSpPr>
          <p:cNvPr id="6" name="object 6"/>
          <p:cNvSpPr/>
          <p:nvPr/>
        </p:nvSpPr>
        <p:spPr>
          <a:xfrm>
            <a:off x="978788" y="3027298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7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8946" y="3656584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88" y="4313428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6"/>
                </a:lnTo>
                <a:lnTo>
                  <a:pt x="124548" y="61468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1458" y="4959984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35"/>
                </a:lnTo>
                <a:lnTo>
                  <a:pt x="124548" y="61467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5626" y="5608535"/>
            <a:ext cx="125095" cy="123189"/>
          </a:xfrm>
          <a:custGeom>
            <a:avLst/>
            <a:gdLst/>
            <a:ahLst/>
            <a:cxnLst/>
            <a:rect l="l" t="t" r="r" b="b"/>
            <a:pathLst>
              <a:path w="125094" h="123189">
                <a:moveTo>
                  <a:pt x="0" y="0"/>
                </a:moveTo>
                <a:lnTo>
                  <a:pt x="0" y="122961"/>
                </a:lnTo>
                <a:lnTo>
                  <a:pt x="124548" y="61480"/>
                </a:lnTo>
                <a:lnTo>
                  <a:pt x="0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690604" y="0"/>
            <a:ext cx="501650" cy="759460"/>
            <a:chOff x="11690604" y="0"/>
            <a:chExt cx="501650" cy="759460"/>
          </a:xfrm>
        </p:grpSpPr>
        <p:sp>
          <p:nvSpPr>
            <p:cNvPr id="12" name="object 12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90604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897106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52900" y="0"/>
            <a:ext cx="8039100" cy="6858634"/>
            <a:chOff x="4152900" y="0"/>
            <a:chExt cx="8039100" cy="6858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602"/>
              <a:ext cx="7543800" cy="68513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2900" y="3055619"/>
              <a:ext cx="1097279" cy="10972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29100" y="3130931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13" y="2818"/>
                  </a:lnTo>
                  <a:lnTo>
                    <a:pt x="322985" y="11065"/>
                  </a:lnTo>
                  <a:lnTo>
                    <a:pt x="277731" y="24426"/>
                  </a:lnTo>
                  <a:lnTo>
                    <a:pt x="234764" y="42587"/>
                  </a:lnTo>
                  <a:lnTo>
                    <a:pt x="194399" y="65234"/>
                  </a:lnTo>
                  <a:lnTo>
                    <a:pt x="156949" y="92053"/>
                  </a:lnTo>
                  <a:lnTo>
                    <a:pt x="122729" y="122729"/>
                  </a:lnTo>
                  <a:lnTo>
                    <a:pt x="92053" y="156949"/>
                  </a:lnTo>
                  <a:lnTo>
                    <a:pt x="65234" y="194399"/>
                  </a:lnTo>
                  <a:lnTo>
                    <a:pt x="42587" y="234764"/>
                  </a:lnTo>
                  <a:lnTo>
                    <a:pt x="24426" y="277731"/>
                  </a:lnTo>
                  <a:lnTo>
                    <a:pt x="11065" y="322985"/>
                  </a:lnTo>
                  <a:lnTo>
                    <a:pt x="2818" y="370213"/>
                  </a:lnTo>
                  <a:lnTo>
                    <a:pt x="0" y="419100"/>
                  </a:lnTo>
                  <a:lnTo>
                    <a:pt x="2818" y="467986"/>
                  </a:lnTo>
                  <a:lnTo>
                    <a:pt x="11065" y="515214"/>
                  </a:lnTo>
                  <a:lnTo>
                    <a:pt x="24426" y="560468"/>
                  </a:lnTo>
                  <a:lnTo>
                    <a:pt x="42587" y="603435"/>
                  </a:lnTo>
                  <a:lnTo>
                    <a:pt x="65234" y="643800"/>
                  </a:lnTo>
                  <a:lnTo>
                    <a:pt x="92053" y="681250"/>
                  </a:lnTo>
                  <a:lnTo>
                    <a:pt x="122729" y="715470"/>
                  </a:lnTo>
                  <a:lnTo>
                    <a:pt x="156949" y="746146"/>
                  </a:lnTo>
                  <a:lnTo>
                    <a:pt x="194399" y="772965"/>
                  </a:lnTo>
                  <a:lnTo>
                    <a:pt x="234764" y="795612"/>
                  </a:lnTo>
                  <a:lnTo>
                    <a:pt x="277731" y="813773"/>
                  </a:lnTo>
                  <a:lnTo>
                    <a:pt x="322985" y="827134"/>
                  </a:lnTo>
                  <a:lnTo>
                    <a:pt x="370213" y="835381"/>
                  </a:lnTo>
                  <a:lnTo>
                    <a:pt x="419100" y="838200"/>
                  </a:lnTo>
                  <a:lnTo>
                    <a:pt x="467986" y="835381"/>
                  </a:lnTo>
                  <a:lnTo>
                    <a:pt x="515214" y="827134"/>
                  </a:lnTo>
                  <a:lnTo>
                    <a:pt x="560468" y="813773"/>
                  </a:lnTo>
                  <a:lnTo>
                    <a:pt x="603435" y="795612"/>
                  </a:lnTo>
                  <a:lnTo>
                    <a:pt x="643800" y="772965"/>
                  </a:lnTo>
                  <a:lnTo>
                    <a:pt x="681250" y="746146"/>
                  </a:lnTo>
                  <a:lnTo>
                    <a:pt x="715470" y="715470"/>
                  </a:lnTo>
                  <a:lnTo>
                    <a:pt x="746146" y="681250"/>
                  </a:lnTo>
                  <a:lnTo>
                    <a:pt x="772965" y="643800"/>
                  </a:lnTo>
                  <a:lnTo>
                    <a:pt x="795612" y="603435"/>
                  </a:lnTo>
                  <a:lnTo>
                    <a:pt x="813773" y="560468"/>
                  </a:lnTo>
                  <a:lnTo>
                    <a:pt x="827134" y="515214"/>
                  </a:lnTo>
                  <a:lnTo>
                    <a:pt x="835381" y="467986"/>
                  </a:lnTo>
                  <a:lnTo>
                    <a:pt x="838200" y="419100"/>
                  </a:lnTo>
                  <a:lnTo>
                    <a:pt x="835381" y="370213"/>
                  </a:lnTo>
                  <a:lnTo>
                    <a:pt x="827134" y="322985"/>
                  </a:lnTo>
                  <a:lnTo>
                    <a:pt x="813773" y="277731"/>
                  </a:lnTo>
                  <a:lnTo>
                    <a:pt x="795612" y="234764"/>
                  </a:lnTo>
                  <a:lnTo>
                    <a:pt x="772965" y="194399"/>
                  </a:lnTo>
                  <a:lnTo>
                    <a:pt x="746146" y="156949"/>
                  </a:lnTo>
                  <a:lnTo>
                    <a:pt x="715470" y="122729"/>
                  </a:lnTo>
                  <a:lnTo>
                    <a:pt x="681250" y="92053"/>
                  </a:lnTo>
                  <a:lnTo>
                    <a:pt x="643800" y="65234"/>
                  </a:lnTo>
                  <a:lnTo>
                    <a:pt x="603435" y="42587"/>
                  </a:lnTo>
                  <a:lnTo>
                    <a:pt x="560468" y="24426"/>
                  </a:lnTo>
                  <a:lnTo>
                    <a:pt x="515214" y="11065"/>
                  </a:lnTo>
                  <a:lnTo>
                    <a:pt x="467986" y="2818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09008" y="3511931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2024" y="0"/>
                  </a:moveTo>
                  <a:lnTo>
                    <a:pt x="192024" y="76200"/>
                  </a:lnTo>
                  <a:lnTo>
                    <a:pt x="255524" y="44450"/>
                  </a:lnTo>
                  <a:lnTo>
                    <a:pt x="204724" y="44450"/>
                  </a:lnTo>
                  <a:lnTo>
                    <a:pt x="204724" y="31750"/>
                  </a:lnTo>
                  <a:lnTo>
                    <a:pt x="255524" y="31750"/>
                  </a:lnTo>
                  <a:lnTo>
                    <a:pt x="192024" y="0"/>
                  </a:lnTo>
                  <a:close/>
                </a:path>
                <a:path w="268604" h="76200">
                  <a:moveTo>
                    <a:pt x="19202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92024" y="44450"/>
                  </a:lnTo>
                  <a:lnTo>
                    <a:pt x="192024" y="31750"/>
                  </a:lnTo>
                  <a:close/>
                </a:path>
                <a:path w="268604" h="76200">
                  <a:moveTo>
                    <a:pt x="255524" y="31750"/>
                  </a:moveTo>
                  <a:lnTo>
                    <a:pt x="204724" y="31750"/>
                  </a:lnTo>
                  <a:lnTo>
                    <a:pt x="204724" y="44450"/>
                  </a:lnTo>
                  <a:lnTo>
                    <a:pt x="255524" y="44450"/>
                  </a:lnTo>
                  <a:lnTo>
                    <a:pt x="268224" y="38100"/>
                  </a:lnTo>
                  <a:lnTo>
                    <a:pt x="255524" y="31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4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94054" y="1654301"/>
            <a:ext cx="273367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 MT"/>
                <a:cs typeface="Arial MT"/>
              </a:rPr>
              <a:t>The </a:t>
            </a:r>
            <a:r>
              <a:rPr b="0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Evaporation  </a:t>
            </a:r>
            <a:r>
              <a:rPr b="0" spc="-5" dirty="0">
                <a:solidFill>
                  <a:srgbClr val="E36024"/>
                </a:solidFill>
                <a:latin typeface="Arial MT"/>
                <a:cs typeface="Arial MT"/>
              </a:rPr>
              <a:t>Process</a:t>
            </a: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897106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80203" y="0"/>
            <a:ext cx="7512050" cy="6858634"/>
            <a:chOff x="4680203" y="0"/>
            <a:chExt cx="7512050" cy="6858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8203" y="0"/>
              <a:ext cx="7003796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0203" y="3055619"/>
              <a:ext cx="1097279" cy="10972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5387" y="3130931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36" y="2818"/>
                  </a:lnTo>
                  <a:lnTo>
                    <a:pt x="323025" y="11065"/>
                  </a:lnTo>
                  <a:lnTo>
                    <a:pt x="277782" y="24426"/>
                  </a:lnTo>
                  <a:lnTo>
                    <a:pt x="234820" y="42587"/>
                  </a:lnTo>
                  <a:lnTo>
                    <a:pt x="194455" y="65234"/>
                  </a:lnTo>
                  <a:lnTo>
                    <a:pt x="157003" y="92053"/>
                  </a:lnTo>
                  <a:lnTo>
                    <a:pt x="122777" y="122729"/>
                  </a:lnTo>
                  <a:lnTo>
                    <a:pt x="92093" y="156949"/>
                  </a:lnTo>
                  <a:lnTo>
                    <a:pt x="65265" y="194399"/>
                  </a:lnTo>
                  <a:lnTo>
                    <a:pt x="42609" y="234764"/>
                  </a:lnTo>
                  <a:lnTo>
                    <a:pt x="24440" y="277731"/>
                  </a:lnTo>
                  <a:lnTo>
                    <a:pt x="11072" y="322985"/>
                  </a:lnTo>
                  <a:lnTo>
                    <a:pt x="2820" y="370213"/>
                  </a:lnTo>
                  <a:lnTo>
                    <a:pt x="0" y="419100"/>
                  </a:lnTo>
                  <a:lnTo>
                    <a:pt x="2820" y="467986"/>
                  </a:lnTo>
                  <a:lnTo>
                    <a:pt x="11072" y="515214"/>
                  </a:lnTo>
                  <a:lnTo>
                    <a:pt x="24440" y="560468"/>
                  </a:lnTo>
                  <a:lnTo>
                    <a:pt x="42609" y="603435"/>
                  </a:lnTo>
                  <a:lnTo>
                    <a:pt x="65265" y="643800"/>
                  </a:lnTo>
                  <a:lnTo>
                    <a:pt x="92093" y="681250"/>
                  </a:lnTo>
                  <a:lnTo>
                    <a:pt x="122777" y="715470"/>
                  </a:lnTo>
                  <a:lnTo>
                    <a:pt x="157003" y="746146"/>
                  </a:lnTo>
                  <a:lnTo>
                    <a:pt x="194455" y="772965"/>
                  </a:lnTo>
                  <a:lnTo>
                    <a:pt x="234820" y="795612"/>
                  </a:lnTo>
                  <a:lnTo>
                    <a:pt x="277782" y="813773"/>
                  </a:lnTo>
                  <a:lnTo>
                    <a:pt x="323025" y="827134"/>
                  </a:lnTo>
                  <a:lnTo>
                    <a:pt x="370236" y="835381"/>
                  </a:lnTo>
                  <a:lnTo>
                    <a:pt x="419100" y="838200"/>
                  </a:lnTo>
                  <a:lnTo>
                    <a:pt x="467986" y="835381"/>
                  </a:lnTo>
                  <a:lnTo>
                    <a:pt x="515214" y="827134"/>
                  </a:lnTo>
                  <a:lnTo>
                    <a:pt x="560468" y="813773"/>
                  </a:lnTo>
                  <a:lnTo>
                    <a:pt x="603435" y="795612"/>
                  </a:lnTo>
                  <a:lnTo>
                    <a:pt x="643800" y="772965"/>
                  </a:lnTo>
                  <a:lnTo>
                    <a:pt x="681250" y="746146"/>
                  </a:lnTo>
                  <a:lnTo>
                    <a:pt x="715470" y="715470"/>
                  </a:lnTo>
                  <a:lnTo>
                    <a:pt x="746146" y="681250"/>
                  </a:lnTo>
                  <a:lnTo>
                    <a:pt x="772965" y="643800"/>
                  </a:lnTo>
                  <a:lnTo>
                    <a:pt x="795612" y="603435"/>
                  </a:lnTo>
                  <a:lnTo>
                    <a:pt x="813773" y="560468"/>
                  </a:lnTo>
                  <a:lnTo>
                    <a:pt x="827134" y="515214"/>
                  </a:lnTo>
                  <a:lnTo>
                    <a:pt x="835381" y="467986"/>
                  </a:lnTo>
                  <a:lnTo>
                    <a:pt x="838200" y="419100"/>
                  </a:lnTo>
                  <a:lnTo>
                    <a:pt x="835381" y="370213"/>
                  </a:lnTo>
                  <a:lnTo>
                    <a:pt x="827134" y="322985"/>
                  </a:lnTo>
                  <a:lnTo>
                    <a:pt x="813773" y="277731"/>
                  </a:lnTo>
                  <a:lnTo>
                    <a:pt x="795612" y="234764"/>
                  </a:lnTo>
                  <a:lnTo>
                    <a:pt x="772965" y="194399"/>
                  </a:lnTo>
                  <a:lnTo>
                    <a:pt x="746146" y="156949"/>
                  </a:lnTo>
                  <a:lnTo>
                    <a:pt x="715470" y="122729"/>
                  </a:lnTo>
                  <a:lnTo>
                    <a:pt x="681250" y="92053"/>
                  </a:lnTo>
                  <a:lnTo>
                    <a:pt x="643800" y="65234"/>
                  </a:lnTo>
                  <a:lnTo>
                    <a:pt x="603435" y="42587"/>
                  </a:lnTo>
                  <a:lnTo>
                    <a:pt x="560468" y="24426"/>
                  </a:lnTo>
                  <a:lnTo>
                    <a:pt x="515214" y="11065"/>
                  </a:lnTo>
                  <a:lnTo>
                    <a:pt x="467986" y="2818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35295" y="3511931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2024" y="0"/>
                  </a:moveTo>
                  <a:lnTo>
                    <a:pt x="192024" y="76200"/>
                  </a:lnTo>
                  <a:lnTo>
                    <a:pt x="255524" y="44450"/>
                  </a:lnTo>
                  <a:lnTo>
                    <a:pt x="204724" y="44450"/>
                  </a:lnTo>
                  <a:lnTo>
                    <a:pt x="204724" y="31750"/>
                  </a:lnTo>
                  <a:lnTo>
                    <a:pt x="255524" y="31750"/>
                  </a:lnTo>
                  <a:lnTo>
                    <a:pt x="192024" y="0"/>
                  </a:lnTo>
                  <a:close/>
                </a:path>
                <a:path w="268604" h="76200">
                  <a:moveTo>
                    <a:pt x="19202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92024" y="44450"/>
                  </a:lnTo>
                  <a:lnTo>
                    <a:pt x="192024" y="31750"/>
                  </a:lnTo>
                  <a:close/>
                </a:path>
                <a:path w="268604" h="76200">
                  <a:moveTo>
                    <a:pt x="255524" y="31750"/>
                  </a:moveTo>
                  <a:lnTo>
                    <a:pt x="204724" y="31750"/>
                  </a:lnTo>
                  <a:lnTo>
                    <a:pt x="204724" y="44450"/>
                  </a:lnTo>
                  <a:lnTo>
                    <a:pt x="255524" y="44450"/>
                  </a:lnTo>
                  <a:lnTo>
                    <a:pt x="268224" y="38100"/>
                  </a:lnTo>
                  <a:lnTo>
                    <a:pt x="255524" y="31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3" y="445655"/>
              <a:ext cx="381330" cy="2627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3" y="0"/>
              <a:ext cx="381330" cy="4443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3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55142" y="2787142"/>
            <a:ext cx="32308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 MT"/>
                <a:cs typeface="Arial MT"/>
              </a:rPr>
              <a:t>SLOP</a:t>
            </a:r>
            <a:r>
              <a:rPr b="0" spc="-155" dirty="0">
                <a:latin typeface="Arial MT"/>
                <a:cs typeface="Arial MT"/>
              </a:rPr>
              <a:t> </a:t>
            </a:r>
            <a:r>
              <a:rPr b="0" spc="-5" dirty="0">
                <a:latin typeface="Arial MT"/>
                <a:cs typeface="Arial MT"/>
              </a:rPr>
              <a:t>FIRING </a:t>
            </a:r>
            <a:r>
              <a:rPr b="0" spc="-1100" dirty="0">
                <a:latin typeface="Arial MT"/>
                <a:cs typeface="Arial MT"/>
              </a:rPr>
              <a:t> </a:t>
            </a:r>
            <a:r>
              <a:rPr b="0" spc="-5" dirty="0">
                <a:solidFill>
                  <a:srgbClr val="E36024"/>
                </a:solidFill>
                <a:latin typeface="Arial MT"/>
                <a:cs typeface="Arial MT"/>
              </a:rPr>
              <a:t>SYSTEM</a:t>
            </a: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897106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1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349863" y="4281804"/>
              <a:ext cx="278765" cy="433705"/>
            </a:xfrm>
            <a:custGeom>
              <a:avLst/>
              <a:gdLst/>
              <a:ahLst/>
              <a:cxnLst/>
              <a:rect l="l" t="t" r="r" b="b"/>
              <a:pathLst>
                <a:path w="278765" h="433704">
                  <a:moveTo>
                    <a:pt x="6984" y="286512"/>
                  </a:moveTo>
                  <a:lnTo>
                    <a:pt x="126" y="293116"/>
                  </a:lnTo>
                  <a:lnTo>
                    <a:pt x="0" y="298450"/>
                  </a:lnTo>
                  <a:lnTo>
                    <a:pt x="3555" y="302133"/>
                  </a:lnTo>
                  <a:lnTo>
                    <a:pt x="133350" y="430149"/>
                  </a:lnTo>
                  <a:lnTo>
                    <a:pt x="136778" y="433578"/>
                  </a:lnTo>
                  <a:lnTo>
                    <a:pt x="142239" y="433578"/>
                  </a:lnTo>
                  <a:lnTo>
                    <a:pt x="145668" y="430149"/>
                  </a:lnTo>
                  <a:lnTo>
                    <a:pt x="172709" y="403479"/>
                  </a:lnTo>
                  <a:lnTo>
                    <a:pt x="130809" y="403479"/>
                  </a:lnTo>
                  <a:lnTo>
                    <a:pt x="15747" y="290068"/>
                  </a:lnTo>
                  <a:lnTo>
                    <a:pt x="12445" y="286639"/>
                  </a:lnTo>
                  <a:lnTo>
                    <a:pt x="6984" y="286512"/>
                  </a:lnTo>
                  <a:close/>
                </a:path>
                <a:path w="278765" h="433704">
                  <a:moveTo>
                    <a:pt x="144271" y="0"/>
                  </a:moveTo>
                  <a:lnTo>
                    <a:pt x="134746" y="0"/>
                  </a:lnTo>
                  <a:lnTo>
                    <a:pt x="130809" y="3810"/>
                  </a:lnTo>
                  <a:lnTo>
                    <a:pt x="130809" y="403479"/>
                  </a:lnTo>
                  <a:lnTo>
                    <a:pt x="148208" y="403479"/>
                  </a:lnTo>
                  <a:lnTo>
                    <a:pt x="148208" y="3810"/>
                  </a:lnTo>
                  <a:lnTo>
                    <a:pt x="144271" y="0"/>
                  </a:lnTo>
                  <a:close/>
                </a:path>
                <a:path w="278765" h="433704">
                  <a:moveTo>
                    <a:pt x="271906" y="286766"/>
                  </a:moveTo>
                  <a:lnTo>
                    <a:pt x="266572" y="286766"/>
                  </a:lnTo>
                  <a:lnTo>
                    <a:pt x="263270" y="290068"/>
                  </a:lnTo>
                  <a:lnTo>
                    <a:pt x="148208" y="403479"/>
                  </a:lnTo>
                  <a:lnTo>
                    <a:pt x="172709" y="403479"/>
                  </a:lnTo>
                  <a:lnTo>
                    <a:pt x="275462" y="302133"/>
                  </a:lnTo>
                  <a:lnTo>
                    <a:pt x="278764" y="298704"/>
                  </a:lnTo>
                  <a:lnTo>
                    <a:pt x="278764" y="293243"/>
                  </a:lnTo>
                  <a:lnTo>
                    <a:pt x="275208" y="290068"/>
                  </a:lnTo>
                  <a:lnTo>
                    <a:pt x="271906" y="2867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3139" y="2787650"/>
              <a:ext cx="2514600" cy="2286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608" y="1874520"/>
              <a:ext cx="1097280" cy="10972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7728" y="194945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25" y="2818"/>
                  </a:lnTo>
                  <a:lnTo>
                    <a:pt x="323005" y="11065"/>
                  </a:lnTo>
                  <a:lnTo>
                    <a:pt x="277756" y="24426"/>
                  </a:lnTo>
                  <a:lnTo>
                    <a:pt x="234792" y="42587"/>
                  </a:lnTo>
                  <a:lnTo>
                    <a:pt x="194427" y="65234"/>
                  </a:lnTo>
                  <a:lnTo>
                    <a:pt x="156976" y="92053"/>
                  </a:lnTo>
                  <a:lnTo>
                    <a:pt x="122753" y="122729"/>
                  </a:lnTo>
                  <a:lnTo>
                    <a:pt x="92073" y="156949"/>
                  </a:lnTo>
                  <a:lnTo>
                    <a:pt x="65250" y="194399"/>
                  </a:lnTo>
                  <a:lnTo>
                    <a:pt x="42598" y="234764"/>
                  </a:lnTo>
                  <a:lnTo>
                    <a:pt x="24433" y="277731"/>
                  </a:lnTo>
                  <a:lnTo>
                    <a:pt x="11068" y="322985"/>
                  </a:lnTo>
                  <a:lnTo>
                    <a:pt x="2819" y="370213"/>
                  </a:lnTo>
                  <a:lnTo>
                    <a:pt x="0" y="419100"/>
                  </a:lnTo>
                  <a:lnTo>
                    <a:pt x="2819" y="467986"/>
                  </a:lnTo>
                  <a:lnTo>
                    <a:pt x="11068" y="515214"/>
                  </a:lnTo>
                  <a:lnTo>
                    <a:pt x="24433" y="560468"/>
                  </a:lnTo>
                  <a:lnTo>
                    <a:pt x="42598" y="603435"/>
                  </a:lnTo>
                  <a:lnTo>
                    <a:pt x="65250" y="643800"/>
                  </a:lnTo>
                  <a:lnTo>
                    <a:pt x="92073" y="681250"/>
                  </a:lnTo>
                  <a:lnTo>
                    <a:pt x="122753" y="715470"/>
                  </a:lnTo>
                  <a:lnTo>
                    <a:pt x="156976" y="746146"/>
                  </a:lnTo>
                  <a:lnTo>
                    <a:pt x="194427" y="772965"/>
                  </a:lnTo>
                  <a:lnTo>
                    <a:pt x="234792" y="795612"/>
                  </a:lnTo>
                  <a:lnTo>
                    <a:pt x="277756" y="813773"/>
                  </a:lnTo>
                  <a:lnTo>
                    <a:pt x="323005" y="827134"/>
                  </a:lnTo>
                  <a:lnTo>
                    <a:pt x="370225" y="835381"/>
                  </a:lnTo>
                  <a:lnTo>
                    <a:pt x="419100" y="838200"/>
                  </a:lnTo>
                  <a:lnTo>
                    <a:pt x="467974" y="835381"/>
                  </a:lnTo>
                  <a:lnTo>
                    <a:pt x="515194" y="827134"/>
                  </a:lnTo>
                  <a:lnTo>
                    <a:pt x="560443" y="813773"/>
                  </a:lnTo>
                  <a:lnTo>
                    <a:pt x="603407" y="795612"/>
                  </a:lnTo>
                  <a:lnTo>
                    <a:pt x="643772" y="772965"/>
                  </a:lnTo>
                  <a:lnTo>
                    <a:pt x="681223" y="746146"/>
                  </a:lnTo>
                  <a:lnTo>
                    <a:pt x="715446" y="715470"/>
                  </a:lnTo>
                  <a:lnTo>
                    <a:pt x="746126" y="681250"/>
                  </a:lnTo>
                  <a:lnTo>
                    <a:pt x="772949" y="643800"/>
                  </a:lnTo>
                  <a:lnTo>
                    <a:pt x="795601" y="603435"/>
                  </a:lnTo>
                  <a:lnTo>
                    <a:pt x="813766" y="560468"/>
                  </a:lnTo>
                  <a:lnTo>
                    <a:pt x="827131" y="515214"/>
                  </a:lnTo>
                  <a:lnTo>
                    <a:pt x="835380" y="467986"/>
                  </a:lnTo>
                  <a:lnTo>
                    <a:pt x="838200" y="419100"/>
                  </a:lnTo>
                  <a:lnTo>
                    <a:pt x="835380" y="370213"/>
                  </a:lnTo>
                  <a:lnTo>
                    <a:pt x="827131" y="322985"/>
                  </a:lnTo>
                  <a:lnTo>
                    <a:pt x="813766" y="277731"/>
                  </a:lnTo>
                  <a:lnTo>
                    <a:pt x="795601" y="234764"/>
                  </a:lnTo>
                  <a:lnTo>
                    <a:pt x="772949" y="194399"/>
                  </a:lnTo>
                  <a:lnTo>
                    <a:pt x="746126" y="156949"/>
                  </a:lnTo>
                  <a:lnTo>
                    <a:pt x="715446" y="122729"/>
                  </a:lnTo>
                  <a:lnTo>
                    <a:pt x="681223" y="92053"/>
                  </a:lnTo>
                  <a:lnTo>
                    <a:pt x="643772" y="65234"/>
                  </a:lnTo>
                  <a:lnTo>
                    <a:pt x="603407" y="42587"/>
                  </a:lnTo>
                  <a:lnTo>
                    <a:pt x="560443" y="24426"/>
                  </a:lnTo>
                  <a:lnTo>
                    <a:pt x="515194" y="11065"/>
                  </a:lnTo>
                  <a:lnTo>
                    <a:pt x="467974" y="2818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64595" y="1874520"/>
              <a:ext cx="1097279" cy="10972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940160" y="194945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13" y="2818"/>
                  </a:lnTo>
                  <a:lnTo>
                    <a:pt x="322985" y="11065"/>
                  </a:lnTo>
                  <a:lnTo>
                    <a:pt x="277731" y="24426"/>
                  </a:lnTo>
                  <a:lnTo>
                    <a:pt x="234764" y="42587"/>
                  </a:lnTo>
                  <a:lnTo>
                    <a:pt x="194399" y="65234"/>
                  </a:lnTo>
                  <a:lnTo>
                    <a:pt x="156949" y="92053"/>
                  </a:lnTo>
                  <a:lnTo>
                    <a:pt x="122729" y="122729"/>
                  </a:lnTo>
                  <a:lnTo>
                    <a:pt x="92053" y="156949"/>
                  </a:lnTo>
                  <a:lnTo>
                    <a:pt x="65234" y="194399"/>
                  </a:lnTo>
                  <a:lnTo>
                    <a:pt x="42587" y="234764"/>
                  </a:lnTo>
                  <a:lnTo>
                    <a:pt x="24426" y="277731"/>
                  </a:lnTo>
                  <a:lnTo>
                    <a:pt x="11065" y="322985"/>
                  </a:lnTo>
                  <a:lnTo>
                    <a:pt x="2818" y="370213"/>
                  </a:lnTo>
                  <a:lnTo>
                    <a:pt x="0" y="419100"/>
                  </a:lnTo>
                  <a:lnTo>
                    <a:pt x="2818" y="467986"/>
                  </a:lnTo>
                  <a:lnTo>
                    <a:pt x="11065" y="515214"/>
                  </a:lnTo>
                  <a:lnTo>
                    <a:pt x="24426" y="560468"/>
                  </a:lnTo>
                  <a:lnTo>
                    <a:pt x="42587" y="603435"/>
                  </a:lnTo>
                  <a:lnTo>
                    <a:pt x="65234" y="643800"/>
                  </a:lnTo>
                  <a:lnTo>
                    <a:pt x="92053" y="681250"/>
                  </a:lnTo>
                  <a:lnTo>
                    <a:pt x="122729" y="715470"/>
                  </a:lnTo>
                  <a:lnTo>
                    <a:pt x="156949" y="746146"/>
                  </a:lnTo>
                  <a:lnTo>
                    <a:pt x="194399" y="772965"/>
                  </a:lnTo>
                  <a:lnTo>
                    <a:pt x="234764" y="795612"/>
                  </a:lnTo>
                  <a:lnTo>
                    <a:pt x="277731" y="813773"/>
                  </a:lnTo>
                  <a:lnTo>
                    <a:pt x="322985" y="827134"/>
                  </a:lnTo>
                  <a:lnTo>
                    <a:pt x="370213" y="835381"/>
                  </a:lnTo>
                  <a:lnTo>
                    <a:pt x="419100" y="838200"/>
                  </a:lnTo>
                  <a:lnTo>
                    <a:pt x="467963" y="835381"/>
                  </a:lnTo>
                  <a:lnTo>
                    <a:pt x="515174" y="827134"/>
                  </a:lnTo>
                  <a:lnTo>
                    <a:pt x="560417" y="813773"/>
                  </a:lnTo>
                  <a:lnTo>
                    <a:pt x="603379" y="795612"/>
                  </a:lnTo>
                  <a:lnTo>
                    <a:pt x="643744" y="772965"/>
                  </a:lnTo>
                  <a:lnTo>
                    <a:pt x="681196" y="746146"/>
                  </a:lnTo>
                  <a:lnTo>
                    <a:pt x="715422" y="715470"/>
                  </a:lnTo>
                  <a:lnTo>
                    <a:pt x="746106" y="681250"/>
                  </a:lnTo>
                  <a:lnTo>
                    <a:pt x="772934" y="643800"/>
                  </a:lnTo>
                  <a:lnTo>
                    <a:pt x="795590" y="603435"/>
                  </a:lnTo>
                  <a:lnTo>
                    <a:pt x="813759" y="560468"/>
                  </a:lnTo>
                  <a:lnTo>
                    <a:pt x="827127" y="515214"/>
                  </a:lnTo>
                  <a:lnTo>
                    <a:pt x="835379" y="467986"/>
                  </a:lnTo>
                  <a:lnTo>
                    <a:pt x="838200" y="419100"/>
                  </a:lnTo>
                  <a:lnTo>
                    <a:pt x="835379" y="370213"/>
                  </a:lnTo>
                  <a:lnTo>
                    <a:pt x="827127" y="322985"/>
                  </a:lnTo>
                  <a:lnTo>
                    <a:pt x="813759" y="277731"/>
                  </a:lnTo>
                  <a:lnTo>
                    <a:pt x="795590" y="234764"/>
                  </a:lnTo>
                  <a:lnTo>
                    <a:pt x="772934" y="194399"/>
                  </a:lnTo>
                  <a:lnTo>
                    <a:pt x="746106" y="156949"/>
                  </a:lnTo>
                  <a:lnTo>
                    <a:pt x="715422" y="122729"/>
                  </a:lnTo>
                  <a:lnTo>
                    <a:pt x="681196" y="92053"/>
                  </a:lnTo>
                  <a:lnTo>
                    <a:pt x="643744" y="65234"/>
                  </a:lnTo>
                  <a:lnTo>
                    <a:pt x="603379" y="42587"/>
                  </a:lnTo>
                  <a:lnTo>
                    <a:pt x="560417" y="24426"/>
                  </a:lnTo>
                  <a:lnTo>
                    <a:pt x="515174" y="11065"/>
                  </a:lnTo>
                  <a:lnTo>
                    <a:pt x="467963" y="2818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7431" y="2194306"/>
            <a:ext cx="73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89385" y="2194306"/>
            <a:ext cx="5911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13109" y="3077971"/>
            <a:ext cx="978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REPLACED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7617" y="0"/>
            <a:ext cx="12004675" cy="1282065"/>
            <a:chOff x="187617" y="0"/>
            <a:chExt cx="12004675" cy="128206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617" y="193535"/>
              <a:ext cx="1384427" cy="7491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0867" y="86486"/>
              <a:ext cx="2872740" cy="11951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16870" y="0"/>
              <a:ext cx="2175129" cy="5878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87711" y="348995"/>
              <a:ext cx="2304288" cy="307848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093832" y="0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Innovation</a:t>
            </a:r>
            <a:r>
              <a:rPr sz="2800" b="0" spc="-70" dirty="0">
                <a:solidFill>
                  <a:srgbClr val="A6A6A6"/>
                </a:solidFill>
                <a:latin typeface="Ebrima"/>
                <a:cs typeface="Ebrima"/>
              </a:rPr>
              <a:t> </a:t>
            </a: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2</a:t>
            </a:r>
            <a:endParaRPr sz="2800">
              <a:latin typeface="Ebrima"/>
              <a:cs typeface="Ebri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917433" y="967234"/>
            <a:ext cx="2531110" cy="1595755"/>
            <a:chOff x="7917433" y="967234"/>
            <a:chExt cx="2531110" cy="1595755"/>
          </a:xfrm>
        </p:grpSpPr>
        <p:sp>
          <p:nvSpPr>
            <p:cNvPr id="20" name="object 20"/>
            <p:cNvSpPr/>
            <p:nvPr/>
          </p:nvSpPr>
          <p:spPr>
            <a:xfrm>
              <a:off x="9369932" y="1053464"/>
              <a:ext cx="1072515" cy="1503680"/>
            </a:xfrm>
            <a:custGeom>
              <a:avLst/>
              <a:gdLst/>
              <a:ahLst/>
              <a:cxnLst/>
              <a:rect l="l" t="t" r="r" b="b"/>
              <a:pathLst>
                <a:path w="1072515" h="1503680">
                  <a:moveTo>
                    <a:pt x="0" y="0"/>
                  </a:moveTo>
                  <a:lnTo>
                    <a:pt x="44819" y="19190"/>
                  </a:lnTo>
                  <a:lnTo>
                    <a:pt x="88432" y="40172"/>
                  </a:lnTo>
                  <a:lnTo>
                    <a:pt x="130805" y="62891"/>
                  </a:lnTo>
                  <a:lnTo>
                    <a:pt x="171906" y="87290"/>
                  </a:lnTo>
                  <a:lnTo>
                    <a:pt x="211704" y="113316"/>
                  </a:lnTo>
                  <a:lnTo>
                    <a:pt x="250166" y="140911"/>
                  </a:lnTo>
                  <a:lnTo>
                    <a:pt x="287259" y="170021"/>
                  </a:lnTo>
                  <a:lnTo>
                    <a:pt x="322952" y="200589"/>
                  </a:lnTo>
                  <a:lnTo>
                    <a:pt x="357213" y="232561"/>
                  </a:lnTo>
                  <a:lnTo>
                    <a:pt x="390008" y="265881"/>
                  </a:lnTo>
                  <a:lnTo>
                    <a:pt x="421307" y="300494"/>
                  </a:lnTo>
                  <a:lnTo>
                    <a:pt x="451077" y="336344"/>
                  </a:lnTo>
                  <a:lnTo>
                    <a:pt x="479286" y="373375"/>
                  </a:lnTo>
                  <a:lnTo>
                    <a:pt x="505901" y="411532"/>
                  </a:lnTo>
                  <a:lnTo>
                    <a:pt x="530891" y="450759"/>
                  </a:lnTo>
                  <a:lnTo>
                    <a:pt x="554222" y="491001"/>
                  </a:lnTo>
                  <a:lnTo>
                    <a:pt x="575864" y="532203"/>
                  </a:lnTo>
                  <a:lnTo>
                    <a:pt x="595784" y="574309"/>
                  </a:lnTo>
                  <a:lnTo>
                    <a:pt x="613950" y="617263"/>
                  </a:lnTo>
                  <a:lnTo>
                    <a:pt x="630328" y="661010"/>
                  </a:lnTo>
                  <a:lnTo>
                    <a:pt x="644889" y="705495"/>
                  </a:lnTo>
                  <a:lnTo>
                    <a:pt x="657598" y="750661"/>
                  </a:lnTo>
                  <a:lnTo>
                    <a:pt x="668425" y="796454"/>
                  </a:lnTo>
                  <a:lnTo>
                    <a:pt x="677336" y="842817"/>
                  </a:lnTo>
                  <a:lnTo>
                    <a:pt x="684300" y="889697"/>
                  </a:lnTo>
                  <a:lnTo>
                    <a:pt x="689284" y="937036"/>
                  </a:lnTo>
                  <a:lnTo>
                    <a:pt x="692257" y="984779"/>
                  </a:lnTo>
                  <a:lnTo>
                    <a:pt x="693186" y="1032871"/>
                  </a:lnTo>
                  <a:lnTo>
                    <a:pt x="692038" y="1081257"/>
                  </a:lnTo>
                  <a:lnTo>
                    <a:pt x="688783" y="1129881"/>
                  </a:lnTo>
                  <a:lnTo>
                    <a:pt x="683387" y="1178687"/>
                  </a:lnTo>
                  <a:lnTo>
                    <a:pt x="553720" y="1126489"/>
                  </a:lnTo>
                  <a:lnTo>
                    <a:pt x="741299" y="1503172"/>
                  </a:lnTo>
                  <a:lnTo>
                    <a:pt x="1072134" y="1335151"/>
                  </a:lnTo>
                  <a:lnTo>
                    <a:pt x="942594" y="1282954"/>
                  </a:lnTo>
                  <a:lnTo>
                    <a:pt x="947990" y="1234159"/>
                  </a:lnTo>
                  <a:lnTo>
                    <a:pt x="951245" y="1185546"/>
                  </a:lnTo>
                  <a:lnTo>
                    <a:pt x="952393" y="1137169"/>
                  </a:lnTo>
                  <a:lnTo>
                    <a:pt x="951464" y="1089084"/>
                  </a:lnTo>
                  <a:lnTo>
                    <a:pt x="948492" y="1041346"/>
                  </a:lnTo>
                  <a:lnTo>
                    <a:pt x="943508" y="994012"/>
                  </a:lnTo>
                  <a:lnTo>
                    <a:pt x="936544" y="947138"/>
                  </a:lnTo>
                  <a:lnTo>
                    <a:pt x="927634" y="900777"/>
                  </a:lnTo>
                  <a:lnTo>
                    <a:pt x="916808" y="854987"/>
                  </a:lnTo>
                  <a:lnTo>
                    <a:pt x="904100" y="809822"/>
                  </a:lnTo>
                  <a:lnTo>
                    <a:pt x="889541" y="765339"/>
                  </a:lnTo>
                  <a:lnTo>
                    <a:pt x="873164" y="721593"/>
                  </a:lnTo>
                  <a:lnTo>
                    <a:pt x="855000" y="678639"/>
                  </a:lnTo>
                  <a:lnTo>
                    <a:pt x="835083" y="636534"/>
                  </a:lnTo>
                  <a:lnTo>
                    <a:pt x="813444" y="595332"/>
                  </a:lnTo>
                  <a:lnTo>
                    <a:pt x="790115" y="555089"/>
                  </a:lnTo>
                  <a:lnTo>
                    <a:pt x="765129" y="515862"/>
                  </a:lnTo>
                  <a:lnTo>
                    <a:pt x="738518" y="477705"/>
                  </a:lnTo>
                  <a:lnTo>
                    <a:pt x="710313" y="440675"/>
                  </a:lnTo>
                  <a:lnTo>
                    <a:pt x="680548" y="404826"/>
                  </a:lnTo>
                  <a:lnTo>
                    <a:pt x="649255" y="370215"/>
                  </a:lnTo>
                  <a:lnTo>
                    <a:pt x="616465" y="336897"/>
                  </a:lnTo>
                  <a:lnTo>
                    <a:pt x="582211" y="304927"/>
                  </a:lnTo>
                  <a:lnTo>
                    <a:pt x="546525" y="274361"/>
                  </a:lnTo>
                  <a:lnTo>
                    <a:pt x="509439" y="245256"/>
                  </a:lnTo>
                  <a:lnTo>
                    <a:pt x="470986" y="217666"/>
                  </a:lnTo>
                  <a:lnTo>
                    <a:pt x="431197" y="191647"/>
                  </a:lnTo>
                  <a:lnTo>
                    <a:pt x="390105" y="167254"/>
                  </a:lnTo>
                  <a:lnTo>
                    <a:pt x="347743" y="144544"/>
                  </a:lnTo>
                  <a:lnTo>
                    <a:pt x="304141" y="123572"/>
                  </a:lnTo>
                  <a:lnTo>
                    <a:pt x="259334" y="104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23783" y="973584"/>
              <a:ext cx="1572895" cy="807085"/>
            </a:xfrm>
            <a:custGeom>
              <a:avLst/>
              <a:gdLst/>
              <a:ahLst/>
              <a:cxnLst/>
              <a:rect l="l" t="t" r="r" b="b"/>
              <a:pathLst>
                <a:path w="1572895" h="807085">
                  <a:moveTo>
                    <a:pt x="1035669" y="0"/>
                  </a:moveTo>
                  <a:lnTo>
                    <a:pt x="990130" y="926"/>
                  </a:lnTo>
                  <a:lnTo>
                    <a:pt x="944805" y="3727"/>
                  </a:lnTo>
                  <a:lnTo>
                    <a:pt x="899747" y="8380"/>
                  </a:lnTo>
                  <a:lnTo>
                    <a:pt x="855011" y="14861"/>
                  </a:lnTo>
                  <a:lnTo>
                    <a:pt x="810651" y="23147"/>
                  </a:lnTo>
                  <a:lnTo>
                    <a:pt x="766721" y="33215"/>
                  </a:lnTo>
                  <a:lnTo>
                    <a:pt x="723276" y="45040"/>
                  </a:lnTo>
                  <a:lnTo>
                    <a:pt x="680370" y="58601"/>
                  </a:lnTo>
                  <a:lnTo>
                    <a:pt x="638057" y="73873"/>
                  </a:lnTo>
                  <a:lnTo>
                    <a:pt x="596391" y="90833"/>
                  </a:lnTo>
                  <a:lnTo>
                    <a:pt x="555428" y="109459"/>
                  </a:lnTo>
                  <a:lnTo>
                    <a:pt x="515221" y="129726"/>
                  </a:lnTo>
                  <a:lnTo>
                    <a:pt x="475824" y="151611"/>
                  </a:lnTo>
                  <a:lnTo>
                    <a:pt x="437292" y="175091"/>
                  </a:lnTo>
                  <a:lnTo>
                    <a:pt x="399678" y="200142"/>
                  </a:lnTo>
                  <a:lnTo>
                    <a:pt x="363039" y="226742"/>
                  </a:lnTo>
                  <a:lnTo>
                    <a:pt x="327426" y="254867"/>
                  </a:lnTo>
                  <a:lnTo>
                    <a:pt x="292896" y="284493"/>
                  </a:lnTo>
                  <a:lnTo>
                    <a:pt x="259502" y="315598"/>
                  </a:lnTo>
                  <a:lnTo>
                    <a:pt x="227299" y="348157"/>
                  </a:lnTo>
                  <a:lnTo>
                    <a:pt x="196340" y="382148"/>
                  </a:lnTo>
                  <a:lnTo>
                    <a:pt x="166680" y="417548"/>
                  </a:lnTo>
                  <a:lnTo>
                    <a:pt x="138374" y="454332"/>
                  </a:lnTo>
                  <a:lnTo>
                    <a:pt x="111476" y="492478"/>
                  </a:lnTo>
                  <a:lnTo>
                    <a:pt x="86039" y="531962"/>
                  </a:lnTo>
                  <a:lnTo>
                    <a:pt x="62119" y="572761"/>
                  </a:lnTo>
                  <a:lnTo>
                    <a:pt x="39770" y="614852"/>
                  </a:lnTo>
                  <a:lnTo>
                    <a:pt x="19045" y="658211"/>
                  </a:lnTo>
                  <a:lnTo>
                    <a:pt x="0" y="702815"/>
                  </a:lnTo>
                  <a:lnTo>
                    <a:pt x="259207" y="807082"/>
                  </a:lnTo>
                  <a:lnTo>
                    <a:pt x="278657" y="761633"/>
                  </a:lnTo>
                  <a:lnTo>
                    <a:pt x="299880" y="717439"/>
                  </a:lnTo>
                  <a:lnTo>
                    <a:pt x="322818" y="674531"/>
                  </a:lnTo>
                  <a:lnTo>
                    <a:pt x="347413" y="632936"/>
                  </a:lnTo>
                  <a:lnTo>
                    <a:pt x="373609" y="592685"/>
                  </a:lnTo>
                  <a:lnTo>
                    <a:pt x="401348" y="553805"/>
                  </a:lnTo>
                  <a:lnTo>
                    <a:pt x="430574" y="516327"/>
                  </a:lnTo>
                  <a:lnTo>
                    <a:pt x="461228" y="480279"/>
                  </a:lnTo>
                  <a:lnTo>
                    <a:pt x="493254" y="445691"/>
                  </a:lnTo>
                  <a:lnTo>
                    <a:pt x="526595" y="412590"/>
                  </a:lnTo>
                  <a:lnTo>
                    <a:pt x="561193" y="381008"/>
                  </a:lnTo>
                  <a:lnTo>
                    <a:pt x="596991" y="350972"/>
                  </a:lnTo>
                  <a:lnTo>
                    <a:pt x="633933" y="322512"/>
                  </a:lnTo>
                  <a:lnTo>
                    <a:pt x="671961" y="295656"/>
                  </a:lnTo>
                  <a:lnTo>
                    <a:pt x="711017" y="270434"/>
                  </a:lnTo>
                  <a:lnTo>
                    <a:pt x="751045" y="246876"/>
                  </a:lnTo>
                  <a:lnTo>
                    <a:pt x="791987" y="225009"/>
                  </a:lnTo>
                  <a:lnTo>
                    <a:pt x="833787" y="204863"/>
                  </a:lnTo>
                  <a:lnTo>
                    <a:pt x="876387" y="186468"/>
                  </a:lnTo>
                  <a:lnTo>
                    <a:pt x="919729" y="169852"/>
                  </a:lnTo>
                  <a:lnTo>
                    <a:pt x="963758" y="155044"/>
                  </a:lnTo>
                  <a:lnTo>
                    <a:pt x="1008415" y="142073"/>
                  </a:lnTo>
                  <a:lnTo>
                    <a:pt x="1053643" y="130969"/>
                  </a:lnTo>
                  <a:lnTo>
                    <a:pt x="1099385" y="121761"/>
                  </a:lnTo>
                  <a:lnTo>
                    <a:pt x="1145585" y="114477"/>
                  </a:lnTo>
                  <a:lnTo>
                    <a:pt x="1192184" y="109147"/>
                  </a:lnTo>
                  <a:lnTo>
                    <a:pt x="1239126" y="105800"/>
                  </a:lnTo>
                  <a:lnTo>
                    <a:pt x="1286354" y="104465"/>
                  </a:lnTo>
                  <a:lnTo>
                    <a:pt x="1333810" y="105171"/>
                  </a:lnTo>
                  <a:lnTo>
                    <a:pt x="1381437" y="107946"/>
                  </a:lnTo>
                  <a:lnTo>
                    <a:pt x="1429178" y="112821"/>
                  </a:lnTo>
                  <a:lnTo>
                    <a:pt x="1476976" y="119824"/>
                  </a:lnTo>
                  <a:lnTo>
                    <a:pt x="1524773" y="128985"/>
                  </a:lnTo>
                  <a:lnTo>
                    <a:pt x="1572514" y="140332"/>
                  </a:lnTo>
                  <a:lnTo>
                    <a:pt x="1541678" y="123707"/>
                  </a:lnTo>
                  <a:lnTo>
                    <a:pt x="1478484" y="93504"/>
                  </a:lnTo>
                  <a:lnTo>
                    <a:pt x="1401135" y="62883"/>
                  </a:lnTo>
                  <a:lnTo>
                    <a:pt x="1355846" y="47970"/>
                  </a:lnTo>
                  <a:lnTo>
                    <a:pt x="1310335" y="35119"/>
                  </a:lnTo>
                  <a:lnTo>
                    <a:pt x="1264658" y="24307"/>
                  </a:lnTo>
                  <a:lnTo>
                    <a:pt x="1218868" y="15509"/>
                  </a:lnTo>
                  <a:lnTo>
                    <a:pt x="1173020" y="8703"/>
                  </a:lnTo>
                  <a:lnTo>
                    <a:pt x="1127168" y="3864"/>
                  </a:lnTo>
                  <a:lnTo>
                    <a:pt x="1081366" y="971"/>
                  </a:lnTo>
                  <a:lnTo>
                    <a:pt x="1035669" y="0"/>
                  </a:lnTo>
                  <a:close/>
                </a:path>
              </a:pathLst>
            </a:custGeom>
            <a:solidFill>
              <a:srgbClr val="5A8A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23783" y="973584"/>
              <a:ext cx="2518410" cy="1583055"/>
            </a:xfrm>
            <a:custGeom>
              <a:avLst/>
              <a:gdLst/>
              <a:ahLst/>
              <a:cxnLst/>
              <a:rect l="l" t="t" r="r" b="b"/>
              <a:pathLst>
                <a:path w="2518409" h="1583055">
                  <a:moveTo>
                    <a:pt x="1572514" y="140332"/>
                  </a:moveTo>
                  <a:lnTo>
                    <a:pt x="1524773" y="128985"/>
                  </a:lnTo>
                  <a:lnTo>
                    <a:pt x="1476976" y="119824"/>
                  </a:lnTo>
                  <a:lnTo>
                    <a:pt x="1429178" y="112821"/>
                  </a:lnTo>
                  <a:lnTo>
                    <a:pt x="1381437" y="107946"/>
                  </a:lnTo>
                  <a:lnTo>
                    <a:pt x="1333810" y="105171"/>
                  </a:lnTo>
                  <a:lnTo>
                    <a:pt x="1286354" y="104465"/>
                  </a:lnTo>
                  <a:lnTo>
                    <a:pt x="1239126" y="105800"/>
                  </a:lnTo>
                  <a:lnTo>
                    <a:pt x="1192184" y="109147"/>
                  </a:lnTo>
                  <a:lnTo>
                    <a:pt x="1145585" y="114477"/>
                  </a:lnTo>
                  <a:lnTo>
                    <a:pt x="1099385" y="121761"/>
                  </a:lnTo>
                  <a:lnTo>
                    <a:pt x="1053643" y="130969"/>
                  </a:lnTo>
                  <a:lnTo>
                    <a:pt x="1008415" y="142073"/>
                  </a:lnTo>
                  <a:lnTo>
                    <a:pt x="963758" y="155044"/>
                  </a:lnTo>
                  <a:lnTo>
                    <a:pt x="919729" y="169852"/>
                  </a:lnTo>
                  <a:lnTo>
                    <a:pt x="876387" y="186468"/>
                  </a:lnTo>
                  <a:lnTo>
                    <a:pt x="833787" y="204863"/>
                  </a:lnTo>
                  <a:lnTo>
                    <a:pt x="791987" y="225009"/>
                  </a:lnTo>
                  <a:lnTo>
                    <a:pt x="751045" y="246876"/>
                  </a:lnTo>
                  <a:lnTo>
                    <a:pt x="711017" y="270434"/>
                  </a:lnTo>
                  <a:lnTo>
                    <a:pt x="671961" y="295656"/>
                  </a:lnTo>
                  <a:lnTo>
                    <a:pt x="633933" y="322512"/>
                  </a:lnTo>
                  <a:lnTo>
                    <a:pt x="596991" y="350972"/>
                  </a:lnTo>
                  <a:lnTo>
                    <a:pt x="561193" y="381008"/>
                  </a:lnTo>
                  <a:lnTo>
                    <a:pt x="526595" y="412590"/>
                  </a:lnTo>
                  <a:lnTo>
                    <a:pt x="493254" y="445691"/>
                  </a:lnTo>
                  <a:lnTo>
                    <a:pt x="461228" y="480279"/>
                  </a:lnTo>
                  <a:lnTo>
                    <a:pt x="430574" y="516327"/>
                  </a:lnTo>
                  <a:lnTo>
                    <a:pt x="401348" y="553805"/>
                  </a:lnTo>
                  <a:lnTo>
                    <a:pt x="373609" y="592685"/>
                  </a:lnTo>
                  <a:lnTo>
                    <a:pt x="347413" y="632936"/>
                  </a:lnTo>
                  <a:lnTo>
                    <a:pt x="322818" y="674531"/>
                  </a:lnTo>
                  <a:lnTo>
                    <a:pt x="299880" y="717439"/>
                  </a:lnTo>
                  <a:lnTo>
                    <a:pt x="278657" y="761633"/>
                  </a:lnTo>
                  <a:lnTo>
                    <a:pt x="259207" y="807082"/>
                  </a:lnTo>
                  <a:lnTo>
                    <a:pt x="0" y="702815"/>
                  </a:lnTo>
                  <a:lnTo>
                    <a:pt x="19045" y="658211"/>
                  </a:lnTo>
                  <a:lnTo>
                    <a:pt x="39770" y="614852"/>
                  </a:lnTo>
                  <a:lnTo>
                    <a:pt x="62119" y="572761"/>
                  </a:lnTo>
                  <a:lnTo>
                    <a:pt x="86039" y="531962"/>
                  </a:lnTo>
                  <a:lnTo>
                    <a:pt x="111476" y="492478"/>
                  </a:lnTo>
                  <a:lnTo>
                    <a:pt x="138374" y="454332"/>
                  </a:lnTo>
                  <a:lnTo>
                    <a:pt x="166680" y="417548"/>
                  </a:lnTo>
                  <a:lnTo>
                    <a:pt x="196340" y="382148"/>
                  </a:lnTo>
                  <a:lnTo>
                    <a:pt x="227299" y="348157"/>
                  </a:lnTo>
                  <a:lnTo>
                    <a:pt x="259502" y="315598"/>
                  </a:lnTo>
                  <a:lnTo>
                    <a:pt x="292896" y="284493"/>
                  </a:lnTo>
                  <a:lnTo>
                    <a:pt x="327426" y="254867"/>
                  </a:lnTo>
                  <a:lnTo>
                    <a:pt x="363039" y="226742"/>
                  </a:lnTo>
                  <a:lnTo>
                    <a:pt x="399678" y="200142"/>
                  </a:lnTo>
                  <a:lnTo>
                    <a:pt x="437292" y="175091"/>
                  </a:lnTo>
                  <a:lnTo>
                    <a:pt x="475824" y="151611"/>
                  </a:lnTo>
                  <a:lnTo>
                    <a:pt x="515221" y="129726"/>
                  </a:lnTo>
                  <a:lnTo>
                    <a:pt x="555428" y="109459"/>
                  </a:lnTo>
                  <a:lnTo>
                    <a:pt x="596391" y="90833"/>
                  </a:lnTo>
                  <a:lnTo>
                    <a:pt x="638057" y="73873"/>
                  </a:lnTo>
                  <a:lnTo>
                    <a:pt x="680370" y="58601"/>
                  </a:lnTo>
                  <a:lnTo>
                    <a:pt x="723276" y="45040"/>
                  </a:lnTo>
                  <a:lnTo>
                    <a:pt x="766721" y="33215"/>
                  </a:lnTo>
                  <a:lnTo>
                    <a:pt x="810651" y="23147"/>
                  </a:lnTo>
                  <a:lnTo>
                    <a:pt x="855011" y="14861"/>
                  </a:lnTo>
                  <a:lnTo>
                    <a:pt x="899747" y="8380"/>
                  </a:lnTo>
                  <a:lnTo>
                    <a:pt x="944805" y="3727"/>
                  </a:lnTo>
                  <a:lnTo>
                    <a:pt x="990130" y="926"/>
                  </a:lnTo>
                  <a:lnTo>
                    <a:pt x="1035669" y="0"/>
                  </a:lnTo>
                  <a:lnTo>
                    <a:pt x="1081366" y="971"/>
                  </a:lnTo>
                  <a:lnTo>
                    <a:pt x="1127168" y="3864"/>
                  </a:lnTo>
                  <a:lnTo>
                    <a:pt x="1173020" y="8703"/>
                  </a:lnTo>
                  <a:lnTo>
                    <a:pt x="1218868" y="15509"/>
                  </a:lnTo>
                  <a:lnTo>
                    <a:pt x="1264658" y="24307"/>
                  </a:lnTo>
                  <a:lnTo>
                    <a:pt x="1310335" y="35119"/>
                  </a:lnTo>
                  <a:lnTo>
                    <a:pt x="1355846" y="47970"/>
                  </a:lnTo>
                  <a:lnTo>
                    <a:pt x="1401135" y="62883"/>
                  </a:lnTo>
                  <a:lnTo>
                    <a:pt x="1446149" y="79880"/>
                  </a:lnTo>
                  <a:lnTo>
                    <a:pt x="1705483" y="184274"/>
                  </a:lnTo>
                  <a:lnTo>
                    <a:pt x="1750290" y="203452"/>
                  </a:lnTo>
                  <a:lnTo>
                    <a:pt x="1793892" y="224425"/>
                  </a:lnTo>
                  <a:lnTo>
                    <a:pt x="1836254" y="247135"/>
                  </a:lnTo>
                  <a:lnTo>
                    <a:pt x="1877346" y="271527"/>
                  </a:lnTo>
                  <a:lnTo>
                    <a:pt x="1917135" y="297546"/>
                  </a:lnTo>
                  <a:lnTo>
                    <a:pt x="1955588" y="325136"/>
                  </a:lnTo>
                  <a:lnTo>
                    <a:pt x="1992674" y="354242"/>
                  </a:lnTo>
                  <a:lnTo>
                    <a:pt x="2028360" y="384807"/>
                  </a:lnTo>
                  <a:lnTo>
                    <a:pt x="2062614" y="416777"/>
                  </a:lnTo>
                  <a:lnTo>
                    <a:pt x="2095404" y="450095"/>
                  </a:lnTo>
                  <a:lnTo>
                    <a:pt x="2126697" y="484706"/>
                  </a:lnTo>
                  <a:lnTo>
                    <a:pt x="2156462" y="520555"/>
                  </a:lnTo>
                  <a:lnTo>
                    <a:pt x="2184667" y="557586"/>
                  </a:lnTo>
                  <a:lnTo>
                    <a:pt x="2211278" y="595742"/>
                  </a:lnTo>
                  <a:lnTo>
                    <a:pt x="2236264" y="634970"/>
                  </a:lnTo>
                  <a:lnTo>
                    <a:pt x="2259593" y="675212"/>
                  </a:lnTo>
                  <a:lnTo>
                    <a:pt x="2281232" y="716414"/>
                  </a:lnTo>
                  <a:lnTo>
                    <a:pt x="2301149" y="758519"/>
                  </a:lnTo>
                  <a:lnTo>
                    <a:pt x="2319313" y="801473"/>
                  </a:lnTo>
                  <a:lnTo>
                    <a:pt x="2335690" y="845219"/>
                  </a:lnTo>
                  <a:lnTo>
                    <a:pt x="2350249" y="889702"/>
                  </a:lnTo>
                  <a:lnTo>
                    <a:pt x="2362957" y="934867"/>
                  </a:lnTo>
                  <a:lnTo>
                    <a:pt x="2373783" y="980657"/>
                  </a:lnTo>
                  <a:lnTo>
                    <a:pt x="2382693" y="1027018"/>
                  </a:lnTo>
                  <a:lnTo>
                    <a:pt x="2389657" y="1073893"/>
                  </a:lnTo>
                  <a:lnTo>
                    <a:pt x="2394641" y="1121227"/>
                  </a:lnTo>
                  <a:lnTo>
                    <a:pt x="2397613" y="1168964"/>
                  </a:lnTo>
                  <a:lnTo>
                    <a:pt x="2398542" y="1217049"/>
                  </a:lnTo>
                  <a:lnTo>
                    <a:pt x="2397394" y="1265426"/>
                  </a:lnTo>
                  <a:lnTo>
                    <a:pt x="2394139" y="1314039"/>
                  </a:lnTo>
                  <a:lnTo>
                    <a:pt x="2388743" y="1362834"/>
                  </a:lnTo>
                  <a:lnTo>
                    <a:pt x="2518283" y="1415031"/>
                  </a:lnTo>
                  <a:lnTo>
                    <a:pt x="2187448" y="1583052"/>
                  </a:lnTo>
                  <a:lnTo>
                    <a:pt x="1999869" y="1206370"/>
                  </a:lnTo>
                  <a:lnTo>
                    <a:pt x="2129536" y="1258567"/>
                  </a:lnTo>
                  <a:lnTo>
                    <a:pt x="2134932" y="1209761"/>
                  </a:lnTo>
                  <a:lnTo>
                    <a:pt x="2138187" y="1161137"/>
                  </a:lnTo>
                  <a:lnTo>
                    <a:pt x="2139335" y="1112752"/>
                  </a:lnTo>
                  <a:lnTo>
                    <a:pt x="2138406" y="1064659"/>
                  </a:lnTo>
                  <a:lnTo>
                    <a:pt x="2135433" y="1016916"/>
                  </a:lnTo>
                  <a:lnTo>
                    <a:pt x="2130449" y="969577"/>
                  </a:lnTo>
                  <a:lnTo>
                    <a:pt x="2123485" y="922698"/>
                  </a:lnTo>
                  <a:lnTo>
                    <a:pt x="2114574" y="876334"/>
                  </a:lnTo>
                  <a:lnTo>
                    <a:pt x="2103747" y="830541"/>
                  </a:lnTo>
                  <a:lnTo>
                    <a:pt x="2091038" y="785375"/>
                  </a:lnTo>
                  <a:lnTo>
                    <a:pt x="2076477" y="740890"/>
                  </a:lnTo>
                  <a:lnTo>
                    <a:pt x="2060099" y="697143"/>
                  </a:lnTo>
                  <a:lnTo>
                    <a:pt x="2041933" y="654189"/>
                  </a:lnTo>
                  <a:lnTo>
                    <a:pt x="2022013" y="612083"/>
                  </a:lnTo>
                  <a:lnTo>
                    <a:pt x="2000371" y="570882"/>
                  </a:lnTo>
                  <a:lnTo>
                    <a:pt x="1977040" y="530639"/>
                  </a:lnTo>
                  <a:lnTo>
                    <a:pt x="1952050" y="491412"/>
                  </a:lnTo>
                  <a:lnTo>
                    <a:pt x="1925435" y="453255"/>
                  </a:lnTo>
                  <a:lnTo>
                    <a:pt x="1897226" y="416224"/>
                  </a:lnTo>
                  <a:lnTo>
                    <a:pt x="1867456" y="380374"/>
                  </a:lnTo>
                  <a:lnTo>
                    <a:pt x="1836157" y="345762"/>
                  </a:lnTo>
                  <a:lnTo>
                    <a:pt x="1803362" y="312442"/>
                  </a:lnTo>
                  <a:lnTo>
                    <a:pt x="1769101" y="280469"/>
                  </a:lnTo>
                  <a:lnTo>
                    <a:pt x="1733408" y="249901"/>
                  </a:lnTo>
                  <a:lnTo>
                    <a:pt x="1696315" y="220791"/>
                  </a:lnTo>
                  <a:lnTo>
                    <a:pt x="1657853" y="193196"/>
                  </a:lnTo>
                  <a:lnTo>
                    <a:pt x="1618055" y="167171"/>
                  </a:lnTo>
                  <a:lnTo>
                    <a:pt x="1576954" y="142771"/>
                  </a:lnTo>
                  <a:lnTo>
                    <a:pt x="1534581" y="120052"/>
                  </a:lnTo>
                  <a:lnTo>
                    <a:pt x="1490968" y="99070"/>
                  </a:lnTo>
                  <a:lnTo>
                    <a:pt x="1446149" y="79880"/>
                  </a:lnTo>
                </a:path>
              </a:pathLst>
            </a:custGeom>
            <a:ln w="12700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51347" y="0"/>
            <a:ext cx="6741159" cy="6858634"/>
            <a:chOff x="5451347" y="0"/>
            <a:chExt cx="6741159" cy="6858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1347" y="0"/>
              <a:ext cx="6740652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524" y="0"/>
              <a:ext cx="6467475" cy="6857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3" y="445655"/>
              <a:ext cx="381330" cy="262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3" y="0"/>
              <a:ext cx="381330" cy="444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3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2871342"/>
            <a:ext cx="2899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5" dirty="0">
                <a:solidFill>
                  <a:srgbClr val="000000"/>
                </a:solidFill>
                <a:latin typeface="Ebrima"/>
                <a:cs typeface="Ebrima"/>
              </a:rPr>
              <a:t>PATEN</a:t>
            </a:r>
            <a:r>
              <a:rPr sz="4800" b="0" spc="-5" dirty="0">
                <a:solidFill>
                  <a:srgbClr val="E36024"/>
                </a:solidFill>
                <a:latin typeface="Ebrima"/>
                <a:cs typeface="Ebrima"/>
              </a:rPr>
              <a:t>TED</a:t>
            </a:r>
            <a:endParaRPr sz="4800">
              <a:latin typeface="Ebrima"/>
              <a:cs typeface="Ebri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02252" y="5640323"/>
            <a:ext cx="1015365" cy="1015365"/>
            <a:chOff x="4302252" y="5640323"/>
            <a:chExt cx="1015365" cy="101536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2252" y="5640323"/>
              <a:ext cx="1014983" cy="10149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36923" y="5674207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36" y="2819"/>
                  </a:lnTo>
                  <a:lnTo>
                    <a:pt x="323025" y="11068"/>
                  </a:lnTo>
                  <a:lnTo>
                    <a:pt x="277782" y="24433"/>
                  </a:lnTo>
                  <a:lnTo>
                    <a:pt x="234820" y="42598"/>
                  </a:lnTo>
                  <a:lnTo>
                    <a:pt x="194455" y="65250"/>
                  </a:lnTo>
                  <a:lnTo>
                    <a:pt x="157003" y="92073"/>
                  </a:lnTo>
                  <a:lnTo>
                    <a:pt x="122777" y="122753"/>
                  </a:lnTo>
                  <a:lnTo>
                    <a:pt x="92093" y="156976"/>
                  </a:lnTo>
                  <a:lnTo>
                    <a:pt x="65265" y="194427"/>
                  </a:lnTo>
                  <a:lnTo>
                    <a:pt x="42609" y="234792"/>
                  </a:lnTo>
                  <a:lnTo>
                    <a:pt x="24440" y="277756"/>
                  </a:lnTo>
                  <a:lnTo>
                    <a:pt x="11072" y="323005"/>
                  </a:lnTo>
                  <a:lnTo>
                    <a:pt x="2820" y="370225"/>
                  </a:lnTo>
                  <a:lnTo>
                    <a:pt x="0" y="419099"/>
                  </a:lnTo>
                  <a:lnTo>
                    <a:pt x="2820" y="467974"/>
                  </a:lnTo>
                  <a:lnTo>
                    <a:pt x="11072" y="515194"/>
                  </a:lnTo>
                  <a:lnTo>
                    <a:pt x="24440" y="560443"/>
                  </a:lnTo>
                  <a:lnTo>
                    <a:pt x="42609" y="603407"/>
                  </a:lnTo>
                  <a:lnTo>
                    <a:pt x="65265" y="643772"/>
                  </a:lnTo>
                  <a:lnTo>
                    <a:pt x="92093" y="681223"/>
                  </a:lnTo>
                  <a:lnTo>
                    <a:pt x="122777" y="715446"/>
                  </a:lnTo>
                  <a:lnTo>
                    <a:pt x="157003" y="746126"/>
                  </a:lnTo>
                  <a:lnTo>
                    <a:pt x="194455" y="772949"/>
                  </a:lnTo>
                  <a:lnTo>
                    <a:pt x="234820" y="795601"/>
                  </a:lnTo>
                  <a:lnTo>
                    <a:pt x="277782" y="813766"/>
                  </a:lnTo>
                  <a:lnTo>
                    <a:pt x="323025" y="827131"/>
                  </a:lnTo>
                  <a:lnTo>
                    <a:pt x="370236" y="835380"/>
                  </a:lnTo>
                  <a:lnTo>
                    <a:pt x="419100" y="838199"/>
                  </a:lnTo>
                  <a:lnTo>
                    <a:pt x="467986" y="835380"/>
                  </a:lnTo>
                  <a:lnTo>
                    <a:pt x="515214" y="827131"/>
                  </a:lnTo>
                  <a:lnTo>
                    <a:pt x="560468" y="813766"/>
                  </a:lnTo>
                  <a:lnTo>
                    <a:pt x="603435" y="795601"/>
                  </a:lnTo>
                  <a:lnTo>
                    <a:pt x="643800" y="772949"/>
                  </a:lnTo>
                  <a:lnTo>
                    <a:pt x="681250" y="746126"/>
                  </a:lnTo>
                  <a:lnTo>
                    <a:pt x="715470" y="715446"/>
                  </a:lnTo>
                  <a:lnTo>
                    <a:pt x="746146" y="681223"/>
                  </a:lnTo>
                  <a:lnTo>
                    <a:pt x="772965" y="643772"/>
                  </a:lnTo>
                  <a:lnTo>
                    <a:pt x="795612" y="603407"/>
                  </a:lnTo>
                  <a:lnTo>
                    <a:pt x="813773" y="560443"/>
                  </a:lnTo>
                  <a:lnTo>
                    <a:pt x="827134" y="515194"/>
                  </a:lnTo>
                  <a:lnTo>
                    <a:pt x="835381" y="467974"/>
                  </a:lnTo>
                  <a:lnTo>
                    <a:pt x="838200" y="419099"/>
                  </a:lnTo>
                  <a:lnTo>
                    <a:pt x="835381" y="370225"/>
                  </a:lnTo>
                  <a:lnTo>
                    <a:pt x="827134" y="323005"/>
                  </a:lnTo>
                  <a:lnTo>
                    <a:pt x="813773" y="277756"/>
                  </a:lnTo>
                  <a:lnTo>
                    <a:pt x="795612" y="234792"/>
                  </a:lnTo>
                  <a:lnTo>
                    <a:pt x="772965" y="194427"/>
                  </a:lnTo>
                  <a:lnTo>
                    <a:pt x="746146" y="156976"/>
                  </a:lnTo>
                  <a:lnTo>
                    <a:pt x="715470" y="122753"/>
                  </a:lnTo>
                  <a:lnTo>
                    <a:pt x="681250" y="92073"/>
                  </a:lnTo>
                  <a:lnTo>
                    <a:pt x="643800" y="65250"/>
                  </a:lnTo>
                  <a:lnTo>
                    <a:pt x="603435" y="42598"/>
                  </a:lnTo>
                  <a:lnTo>
                    <a:pt x="560468" y="24433"/>
                  </a:lnTo>
                  <a:lnTo>
                    <a:pt x="515214" y="11068"/>
                  </a:lnTo>
                  <a:lnTo>
                    <a:pt x="467986" y="2819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16958" y="6055207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1896" y="0"/>
                  </a:moveTo>
                  <a:lnTo>
                    <a:pt x="191896" y="76199"/>
                  </a:lnTo>
                  <a:lnTo>
                    <a:pt x="255396" y="44449"/>
                  </a:lnTo>
                  <a:lnTo>
                    <a:pt x="204596" y="44449"/>
                  </a:lnTo>
                  <a:lnTo>
                    <a:pt x="204596" y="31749"/>
                  </a:lnTo>
                  <a:lnTo>
                    <a:pt x="255396" y="31749"/>
                  </a:lnTo>
                  <a:lnTo>
                    <a:pt x="191896" y="0"/>
                  </a:lnTo>
                  <a:close/>
                </a:path>
                <a:path w="268604" h="76200">
                  <a:moveTo>
                    <a:pt x="191896" y="31749"/>
                  </a:moveTo>
                  <a:lnTo>
                    <a:pt x="0" y="31749"/>
                  </a:lnTo>
                  <a:lnTo>
                    <a:pt x="0" y="44449"/>
                  </a:lnTo>
                  <a:lnTo>
                    <a:pt x="191896" y="44449"/>
                  </a:lnTo>
                  <a:lnTo>
                    <a:pt x="191896" y="31749"/>
                  </a:lnTo>
                  <a:close/>
                </a:path>
                <a:path w="268604" h="76200">
                  <a:moveTo>
                    <a:pt x="255396" y="31749"/>
                  </a:moveTo>
                  <a:lnTo>
                    <a:pt x="204596" y="31749"/>
                  </a:lnTo>
                  <a:lnTo>
                    <a:pt x="204596" y="44449"/>
                  </a:lnTo>
                  <a:lnTo>
                    <a:pt x="255396" y="44449"/>
                  </a:lnTo>
                  <a:lnTo>
                    <a:pt x="268096" y="38099"/>
                  </a:lnTo>
                  <a:lnTo>
                    <a:pt x="255396" y="31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896725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2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3200" y="146206"/>
            <a:ext cx="6474063" cy="66935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8267" y="2752724"/>
            <a:ext cx="5203190" cy="3305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0D0D0D"/>
                </a:solidFill>
                <a:latin typeface="Arial"/>
                <a:cs typeface="Arial"/>
              </a:rPr>
              <a:t>Cheema</a:t>
            </a:r>
            <a:r>
              <a:rPr sz="4000" b="1" spc="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E36024"/>
                </a:solidFill>
                <a:latin typeface="Arial MT"/>
                <a:cs typeface="Arial MT"/>
              </a:rPr>
              <a:t>Pump</a:t>
            </a:r>
            <a:endParaRPr sz="4000">
              <a:latin typeface="Arial MT"/>
              <a:cs typeface="Arial MT"/>
            </a:endParaRPr>
          </a:p>
          <a:p>
            <a:pPr marL="104775" marR="396240">
              <a:lnSpc>
                <a:spcPct val="150000"/>
              </a:lnSpc>
              <a:spcBef>
                <a:spcPts val="1335"/>
              </a:spcBef>
            </a:pPr>
            <a:r>
              <a:rPr sz="1800" dirty="0">
                <a:latin typeface="Ebrima"/>
                <a:cs typeface="Ebrima"/>
              </a:rPr>
              <a:t>The </a:t>
            </a:r>
            <a:r>
              <a:rPr sz="1800" spc="-5" dirty="0">
                <a:latin typeface="Ebrima"/>
                <a:cs typeface="Ebrima"/>
              </a:rPr>
              <a:t>basic principle used here is </a:t>
            </a:r>
            <a:r>
              <a:rPr sz="1800" dirty="0">
                <a:latin typeface="Ebrima"/>
                <a:cs typeface="Ebrima"/>
              </a:rPr>
              <a:t>to </a:t>
            </a:r>
            <a:r>
              <a:rPr sz="1800" spc="-5" dirty="0">
                <a:latin typeface="Ebrima"/>
                <a:cs typeface="Ebrima"/>
              </a:rPr>
              <a:t>feed </a:t>
            </a:r>
            <a:r>
              <a:rPr sz="1800" dirty="0">
                <a:latin typeface="Ebrima"/>
                <a:cs typeface="Ebrima"/>
              </a:rPr>
              <a:t>the </a:t>
            </a:r>
            <a:r>
              <a:rPr sz="1800" spc="5" dirty="0">
                <a:latin typeface="Ebrima"/>
                <a:cs typeface="Ebrima"/>
              </a:rPr>
              <a:t> </a:t>
            </a:r>
            <a:r>
              <a:rPr sz="1800" spc="-5" dirty="0">
                <a:latin typeface="Ebrima"/>
                <a:cs typeface="Ebrima"/>
              </a:rPr>
              <a:t>water into </a:t>
            </a:r>
            <a:r>
              <a:rPr sz="1800" dirty="0">
                <a:latin typeface="Ebrima"/>
                <a:cs typeface="Ebrima"/>
              </a:rPr>
              <a:t>the </a:t>
            </a:r>
            <a:r>
              <a:rPr sz="1800" spc="-5" dirty="0">
                <a:latin typeface="Ebrima"/>
                <a:cs typeface="Ebrima"/>
              </a:rPr>
              <a:t>boiler </a:t>
            </a:r>
            <a:r>
              <a:rPr sz="1800" dirty="0">
                <a:latin typeface="Ebrima"/>
                <a:cs typeface="Ebrima"/>
              </a:rPr>
              <a:t>by </a:t>
            </a:r>
            <a:r>
              <a:rPr sz="1800" spc="-5" dirty="0">
                <a:latin typeface="Ebrima"/>
                <a:cs typeface="Ebrima"/>
              </a:rPr>
              <a:t>using </a:t>
            </a:r>
            <a:r>
              <a:rPr sz="1800" dirty="0">
                <a:latin typeface="Ebrima"/>
                <a:cs typeface="Ebrima"/>
              </a:rPr>
              <a:t>the force of </a:t>
            </a:r>
            <a:r>
              <a:rPr sz="1800" spc="5" dirty="0">
                <a:latin typeface="Ebrima"/>
                <a:cs typeface="Ebrima"/>
              </a:rPr>
              <a:t> </a:t>
            </a:r>
            <a:r>
              <a:rPr sz="1800" spc="-5" dirty="0">
                <a:latin typeface="Ebrima"/>
                <a:cs typeface="Ebrima"/>
              </a:rPr>
              <a:t>gravity. Thermal energy is </a:t>
            </a:r>
            <a:r>
              <a:rPr sz="1800" dirty="0">
                <a:latin typeface="Ebrima"/>
                <a:cs typeface="Ebrima"/>
              </a:rPr>
              <a:t>used to </a:t>
            </a:r>
            <a:r>
              <a:rPr sz="1800" spc="-5" dirty="0">
                <a:latin typeface="Ebrima"/>
                <a:cs typeface="Ebrima"/>
              </a:rPr>
              <a:t>facilitate </a:t>
            </a:r>
            <a:r>
              <a:rPr sz="1800" dirty="0">
                <a:latin typeface="Ebrima"/>
                <a:cs typeface="Ebrima"/>
              </a:rPr>
              <a:t>the </a:t>
            </a:r>
            <a:r>
              <a:rPr sz="1800" spc="-480" dirty="0">
                <a:latin typeface="Ebrima"/>
                <a:cs typeface="Ebrima"/>
              </a:rPr>
              <a:t> </a:t>
            </a:r>
            <a:r>
              <a:rPr sz="1800" spc="-5" dirty="0">
                <a:latin typeface="Ebrima"/>
                <a:cs typeface="Ebrima"/>
              </a:rPr>
              <a:t>process</a:t>
            </a:r>
            <a:r>
              <a:rPr sz="1800" dirty="0">
                <a:latin typeface="Ebrima"/>
                <a:cs typeface="Ebrima"/>
              </a:rPr>
              <a:t> of</a:t>
            </a:r>
            <a:r>
              <a:rPr sz="1800" spc="-15" dirty="0">
                <a:latin typeface="Ebrima"/>
                <a:cs typeface="Ebrima"/>
              </a:rPr>
              <a:t> </a:t>
            </a:r>
            <a:r>
              <a:rPr sz="1800" spc="-5" dirty="0">
                <a:latin typeface="Ebrima"/>
                <a:cs typeface="Ebrima"/>
              </a:rPr>
              <a:t>gravity.</a:t>
            </a:r>
            <a:endParaRPr sz="18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Ebrima"/>
                <a:cs typeface="Ebrima"/>
              </a:rPr>
              <a:t>This</a:t>
            </a:r>
            <a:r>
              <a:rPr sz="2000" spc="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has</a:t>
            </a:r>
            <a:r>
              <a:rPr sz="2000" spc="-2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high</a:t>
            </a:r>
            <a:r>
              <a:rPr sz="2000" spc="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pay</a:t>
            </a:r>
            <a:r>
              <a:rPr sz="2000" spc="-1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back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spc="-5" dirty="0">
                <a:latin typeface="Ebrima"/>
                <a:cs typeface="Ebrima"/>
              </a:rPr>
              <a:t>period</a:t>
            </a:r>
            <a:r>
              <a:rPr sz="2000" spc="5" dirty="0">
                <a:latin typeface="Ebrima"/>
                <a:cs typeface="Ebrima"/>
              </a:rPr>
              <a:t> </a:t>
            </a:r>
            <a:r>
              <a:rPr sz="2000" spc="-5" dirty="0">
                <a:latin typeface="Ebrima"/>
                <a:cs typeface="Ebrima"/>
              </a:rPr>
              <a:t>less</a:t>
            </a:r>
            <a:r>
              <a:rPr sz="2000" spc="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then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a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year</a:t>
            </a:r>
            <a:r>
              <a:rPr sz="1600" dirty="0">
                <a:latin typeface="Ebrima"/>
                <a:cs typeface="Ebrima"/>
              </a:rPr>
              <a:t>.</a:t>
            </a:r>
            <a:endParaRPr sz="1600">
              <a:latin typeface="Ebrima"/>
              <a:cs typeface="Ebri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4012" y="1205611"/>
            <a:ext cx="30632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 MT"/>
                <a:cs typeface="Arial MT"/>
              </a:rPr>
              <a:t>The</a:t>
            </a:r>
            <a:r>
              <a:rPr b="0" spc="-65" dirty="0">
                <a:latin typeface="Arial MT"/>
                <a:cs typeface="Arial MT"/>
              </a:rPr>
              <a:t> </a:t>
            </a:r>
            <a:r>
              <a:rPr spc="-15" dirty="0"/>
              <a:t>Working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solidFill>
                  <a:srgbClr val="E36024"/>
                </a:solidFill>
                <a:latin typeface="Arial MT"/>
                <a:cs typeface="Arial MT"/>
              </a:rPr>
              <a:t>Principle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1690604" y="0"/>
            <a:ext cx="501650" cy="759460"/>
            <a:chOff x="11690604" y="0"/>
            <a:chExt cx="501650" cy="759460"/>
          </a:xfrm>
        </p:grpSpPr>
        <p:sp>
          <p:nvSpPr>
            <p:cNvPr id="7" name="object 7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4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896725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2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496" y="1233297"/>
            <a:ext cx="5189855" cy="2110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The</a:t>
            </a:r>
            <a:r>
              <a:rPr spc="-195" dirty="0"/>
              <a:t> </a:t>
            </a:r>
            <a:r>
              <a:rPr spc="-5" dirty="0"/>
              <a:t>Advan</a:t>
            </a:r>
            <a:r>
              <a:rPr spc="-5" dirty="0">
                <a:solidFill>
                  <a:srgbClr val="E36024"/>
                </a:solidFill>
              </a:rPr>
              <a:t>tages</a:t>
            </a:r>
          </a:p>
          <a:p>
            <a:pPr marL="12700" marR="5080">
              <a:lnSpc>
                <a:spcPct val="150000"/>
              </a:lnSpc>
              <a:spcBef>
                <a:spcPts val="819"/>
              </a:spcBef>
            </a:pP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This</a:t>
            </a:r>
            <a:r>
              <a:rPr sz="2000" b="0" spc="15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Pumping</a:t>
            </a:r>
            <a:r>
              <a:rPr sz="2000" b="0" spc="-15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device</a:t>
            </a:r>
            <a:r>
              <a:rPr sz="2000" b="0" spc="20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has</a:t>
            </a:r>
            <a:r>
              <a:rPr sz="2000" b="0" spc="-15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the </a:t>
            </a: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following 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 advantages over the </a:t>
            </a: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existing multistage 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boiler </a:t>
            </a:r>
            <a:r>
              <a:rPr sz="2000" b="0" spc="-535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Ebrima"/>
                <a:cs typeface="Ebrima"/>
              </a:rPr>
              <a:t>feed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 water</a:t>
            </a:r>
            <a:r>
              <a:rPr sz="2000" b="0" spc="-15" dirty="0">
                <a:solidFill>
                  <a:srgbClr val="000000"/>
                </a:solidFill>
                <a:latin typeface="Ebrima"/>
                <a:cs typeface="Ebrima"/>
              </a:rPr>
              <a:t> </a:t>
            </a:r>
            <a:r>
              <a:rPr sz="2000" b="0" dirty="0">
                <a:solidFill>
                  <a:srgbClr val="000000"/>
                </a:solidFill>
                <a:latin typeface="Ebrima"/>
                <a:cs typeface="Ebrima"/>
              </a:rPr>
              <a:t>pumps.</a:t>
            </a:r>
            <a:endParaRPr sz="2000">
              <a:latin typeface="Ebrima"/>
              <a:cs typeface="Ebri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496" y="3775684"/>
            <a:ext cx="5332730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Ebrima"/>
                <a:cs typeface="Ebrima"/>
              </a:rPr>
              <a:t>Minimum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energy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consumption.</a:t>
            </a:r>
            <a:endParaRPr sz="2000">
              <a:latin typeface="Ebrima"/>
              <a:cs typeface="Ebrima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Ebrima"/>
                <a:cs typeface="Ebrima"/>
              </a:rPr>
              <a:t>Low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maintenance</a:t>
            </a:r>
            <a:r>
              <a:rPr sz="2000" spc="-30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as</a:t>
            </a:r>
            <a:r>
              <a:rPr sz="2000" spc="-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there</a:t>
            </a:r>
            <a:r>
              <a:rPr sz="2000" spc="-5" dirty="0">
                <a:latin typeface="Ebrima"/>
                <a:cs typeface="Ebrima"/>
              </a:rPr>
              <a:t> is </a:t>
            </a:r>
            <a:r>
              <a:rPr sz="2000" dirty="0">
                <a:latin typeface="Ebrima"/>
                <a:cs typeface="Ebrima"/>
              </a:rPr>
              <a:t>no</a:t>
            </a:r>
            <a:r>
              <a:rPr sz="2000" spc="-10" dirty="0">
                <a:latin typeface="Ebrima"/>
                <a:cs typeface="Ebrima"/>
              </a:rPr>
              <a:t> </a:t>
            </a:r>
            <a:r>
              <a:rPr sz="2000" spc="-5" dirty="0">
                <a:latin typeface="Ebrima"/>
                <a:cs typeface="Ebrima"/>
              </a:rPr>
              <a:t>moving</a:t>
            </a:r>
            <a:r>
              <a:rPr sz="2000" spc="10" dirty="0">
                <a:latin typeface="Ebrima"/>
                <a:cs typeface="Ebrima"/>
              </a:rPr>
              <a:t> </a:t>
            </a:r>
            <a:r>
              <a:rPr sz="2000" spc="-5" dirty="0">
                <a:latin typeface="Ebrima"/>
                <a:cs typeface="Ebrima"/>
              </a:rPr>
              <a:t>part</a:t>
            </a:r>
            <a:endParaRPr sz="2000">
              <a:latin typeface="Ebrima"/>
              <a:cs typeface="Ebrima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Ebrima"/>
                <a:cs typeface="Ebrima"/>
              </a:rPr>
              <a:t>involved.</a:t>
            </a:r>
            <a:endParaRPr sz="2000">
              <a:latin typeface="Ebrima"/>
              <a:cs typeface="Ebrima"/>
            </a:endParaRPr>
          </a:p>
          <a:p>
            <a:pPr marL="355600" marR="175895" indent="-342900">
              <a:lnSpc>
                <a:spcPct val="15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Ebrima"/>
                <a:cs typeface="Ebrima"/>
              </a:rPr>
              <a:t>It </a:t>
            </a:r>
            <a:r>
              <a:rPr sz="2000" dirty="0">
                <a:latin typeface="Ebrima"/>
                <a:cs typeface="Ebrima"/>
              </a:rPr>
              <a:t>can work on any working pressure of the </a:t>
            </a:r>
            <a:r>
              <a:rPr sz="2000" spc="-535" dirty="0">
                <a:latin typeface="Ebrima"/>
                <a:cs typeface="Ebrima"/>
              </a:rPr>
              <a:t> </a:t>
            </a:r>
            <a:r>
              <a:rPr sz="2000" dirty="0">
                <a:latin typeface="Ebrima"/>
                <a:cs typeface="Ebrima"/>
              </a:rPr>
              <a:t>boiler.</a:t>
            </a:r>
            <a:endParaRPr sz="2000">
              <a:latin typeface="Ebrima"/>
              <a:cs typeface="Ebri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50509" y="0"/>
            <a:ext cx="6341745" cy="6858000"/>
            <a:chOff x="5850509" y="0"/>
            <a:chExt cx="6341745" cy="6858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0509" y="0"/>
              <a:ext cx="6341490" cy="68579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748397" y="6376250"/>
              <a:ext cx="2611120" cy="481965"/>
            </a:xfrm>
            <a:custGeom>
              <a:avLst/>
              <a:gdLst/>
              <a:ahLst/>
              <a:cxnLst/>
              <a:rect l="l" t="t" r="r" b="b"/>
              <a:pathLst>
                <a:path w="2611120" h="481965">
                  <a:moveTo>
                    <a:pt x="2530475" y="0"/>
                  </a:moveTo>
                  <a:lnTo>
                    <a:pt x="80263" y="0"/>
                  </a:lnTo>
                  <a:lnTo>
                    <a:pt x="49023" y="6310"/>
                  </a:lnTo>
                  <a:lnTo>
                    <a:pt x="23510" y="23520"/>
                  </a:lnTo>
                  <a:lnTo>
                    <a:pt x="6308" y="49045"/>
                  </a:lnTo>
                  <a:lnTo>
                    <a:pt x="0" y="80302"/>
                  </a:lnTo>
                  <a:lnTo>
                    <a:pt x="0" y="401455"/>
                  </a:lnTo>
                  <a:lnTo>
                    <a:pt x="6308" y="432709"/>
                  </a:lnTo>
                  <a:lnTo>
                    <a:pt x="23510" y="458231"/>
                  </a:lnTo>
                  <a:lnTo>
                    <a:pt x="49023" y="475439"/>
                  </a:lnTo>
                  <a:lnTo>
                    <a:pt x="80263" y="481749"/>
                  </a:lnTo>
                  <a:lnTo>
                    <a:pt x="2530475" y="481749"/>
                  </a:lnTo>
                  <a:lnTo>
                    <a:pt x="2561715" y="475439"/>
                  </a:lnTo>
                  <a:lnTo>
                    <a:pt x="2587228" y="458231"/>
                  </a:lnTo>
                  <a:lnTo>
                    <a:pt x="2604430" y="432709"/>
                  </a:lnTo>
                  <a:lnTo>
                    <a:pt x="2610738" y="401455"/>
                  </a:lnTo>
                  <a:lnTo>
                    <a:pt x="2610738" y="80302"/>
                  </a:lnTo>
                  <a:lnTo>
                    <a:pt x="2604430" y="49045"/>
                  </a:lnTo>
                  <a:lnTo>
                    <a:pt x="2587228" y="23520"/>
                  </a:lnTo>
                  <a:lnTo>
                    <a:pt x="2561715" y="6310"/>
                  </a:lnTo>
                  <a:lnTo>
                    <a:pt x="2530475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33690" y="6403035"/>
            <a:ext cx="2299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CHEEMA</a:t>
            </a:r>
            <a:r>
              <a:rPr sz="24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PUMP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690604" y="0"/>
            <a:ext cx="501650" cy="759460"/>
            <a:chOff x="11690604" y="0"/>
            <a:chExt cx="501650" cy="759460"/>
          </a:xfrm>
        </p:grpSpPr>
        <p:sp>
          <p:nvSpPr>
            <p:cNvPr id="10" name="object 10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0604" y="451103"/>
              <a:ext cx="501396" cy="30784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896725" y="90931"/>
            <a:ext cx="217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Ebrima"/>
                <a:cs typeface="Ebrima"/>
              </a:rPr>
              <a:t>2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080" y="1286255"/>
            <a:ext cx="11365865" cy="53781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60879" y="624967"/>
            <a:ext cx="8771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0D0D0D"/>
                </a:solidFill>
                <a:latin typeface="Arial"/>
                <a:cs typeface="Arial"/>
              </a:rPr>
              <a:t>SMART</a:t>
            </a:r>
            <a:r>
              <a:rPr sz="40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4000" b="1" spc="-80" dirty="0">
                <a:solidFill>
                  <a:srgbClr val="0D0D0D"/>
                </a:solidFill>
                <a:latin typeface="Arial"/>
                <a:cs typeface="Arial"/>
              </a:rPr>
              <a:t>PARK</a:t>
            </a:r>
            <a:r>
              <a:rPr sz="40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E36024"/>
                </a:solidFill>
                <a:latin typeface="Arial MT"/>
                <a:cs typeface="Arial MT"/>
              </a:rPr>
              <a:t>The</a:t>
            </a:r>
            <a:r>
              <a:rPr sz="3200" spc="-35" dirty="0">
                <a:solidFill>
                  <a:srgbClr val="E36024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E36024"/>
                </a:solidFill>
                <a:latin typeface="Arial MT"/>
                <a:cs typeface="Arial MT"/>
              </a:rPr>
              <a:t>Solution</a:t>
            </a:r>
            <a:r>
              <a:rPr sz="3200" spc="-15" dirty="0">
                <a:solidFill>
                  <a:srgbClr val="E36024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E36024"/>
                </a:solidFill>
                <a:latin typeface="Arial MT"/>
                <a:cs typeface="Arial MT"/>
              </a:rPr>
              <a:t>For</a:t>
            </a:r>
            <a:r>
              <a:rPr sz="3200" spc="-30" dirty="0">
                <a:solidFill>
                  <a:srgbClr val="E36024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E36024"/>
                </a:solidFill>
                <a:latin typeface="Arial MT"/>
                <a:cs typeface="Arial MT"/>
              </a:rPr>
              <a:t>Car</a:t>
            </a:r>
            <a:r>
              <a:rPr sz="3200" spc="-5" dirty="0">
                <a:solidFill>
                  <a:srgbClr val="E36024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E36024"/>
                </a:solidFill>
                <a:latin typeface="Arial MT"/>
                <a:cs typeface="Arial MT"/>
              </a:rPr>
              <a:t>Parking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773411" y="0"/>
            <a:ext cx="2418715" cy="759460"/>
            <a:chOff x="9773411" y="0"/>
            <a:chExt cx="2418715" cy="759460"/>
          </a:xfrm>
        </p:grpSpPr>
        <p:sp>
          <p:nvSpPr>
            <p:cNvPr id="6" name="object 6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4475" y="445655"/>
              <a:ext cx="2221992" cy="262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4475" y="0"/>
              <a:ext cx="2221992" cy="4443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3411" y="451103"/>
              <a:ext cx="2397252" cy="30784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6884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Innovation</a:t>
            </a:r>
            <a:r>
              <a:rPr spc="-70" dirty="0"/>
              <a:t> </a:t>
            </a:r>
            <a:r>
              <a:rPr spc="-5" dirty="0"/>
              <a:t>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2360" y="254254"/>
            <a:ext cx="337057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SMART</a:t>
            </a:r>
            <a:r>
              <a:rPr spc="-70" dirty="0"/>
              <a:t> </a:t>
            </a:r>
            <a:r>
              <a:rPr spc="-85" dirty="0"/>
              <a:t>P</a:t>
            </a:r>
            <a:r>
              <a:rPr spc="-85" dirty="0">
                <a:solidFill>
                  <a:srgbClr val="E36024"/>
                </a:solidFill>
              </a:rPr>
              <a:t>ARK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3105" y="1176375"/>
            <a:ext cx="11097260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parking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very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economical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initial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cost,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almost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negligible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maintenance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operation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cost.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order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save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power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consumption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cost,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designed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inbuilt</a:t>
            </a:r>
            <a:endParaRPr sz="20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Arial MT"/>
                <a:cs typeface="Arial MT"/>
              </a:rPr>
              <a:t>propulsion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arrangement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shift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place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another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within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parking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system.</a:t>
            </a:r>
            <a:endParaRPr sz="2000">
              <a:latin typeface="Arial MT"/>
              <a:cs typeface="Arial MT"/>
            </a:endParaRPr>
          </a:p>
          <a:p>
            <a:pPr marL="299085" marR="286385" indent="-287020">
              <a:lnSpc>
                <a:spcPts val="3600"/>
              </a:lnSpc>
              <a:spcBef>
                <a:spcPts val="320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entire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done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normal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driver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thereby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eliminating the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requirement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highly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paid computer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operator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being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 </a:t>
            </a:r>
            <a:r>
              <a:rPr sz="2000" spc="-5" dirty="0">
                <a:latin typeface="Arial MT"/>
                <a:cs typeface="Arial MT"/>
              </a:rPr>
              <a:t>other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parking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systems.</a:t>
            </a:r>
            <a:endParaRPr sz="2000">
              <a:latin typeface="Arial MT"/>
              <a:cs typeface="Arial MT"/>
            </a:endParaRPr>
          </a:p>
          <a:p>
            <a:pPr marL="299085" marR="466725" indent="-287020">
              <a:lnSpc>
                <a:spcPts val="36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 suitable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installation in 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basement/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terrace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confined/small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parking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spaces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within any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building.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 housed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 green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apartments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also.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695176" y="0"/>
            <a:ext cx="497205" cy="759460"/>
            <a:chOff x="11695176" y="0"/>
            <a:chExt cx="497205" cy="759460"/>
          </a:xfrm>
        </p:grpSpPr>
        <p:sp>
          <p:nvSpPr>
            <p:cNvPr id="6" name="object 6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3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3105" y="1183386"/>
            <a:ext cx="11227435" cy="414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designed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multiple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rack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storage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principle,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thus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house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up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four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times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more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 conventional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parking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place.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Thereby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saving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huge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amounts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land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cost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construction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Basement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parking.</a:t>
            </a:r>
            <a:endParaRPr sz="1800">
              <a:latin typeface="Arial MT"/>
              <a:cs typeface="Arial MT"/>
            </a:endParaRPr>
          </a:p>
          <a:p>
            <a:pPr marL="299085" marR="205104" indent="-287020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 MT"/>
                <a:cs typeface="Arial MT"/>
              </a:rPr>
              <a:t>Being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portable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5" dirty="0">
                <a:latin typeface="Arial MT"/>
                <a:cs typeface="Arial MT"/>
              </a:rPr>
              <a:t> can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 </a:t>
            </a:r>
            <a:r>
              <a:rPr sz="1800" dirty="0">
                <a:latin typeface="Arial MT"/>
                <a:cs typeface="Arial MT"/>
              </a:rPr>
              <a:t>shifted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from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place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another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place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without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loss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material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without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much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effort.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 MT"/>
                <a:cs typeface="Arial MT"/>
              </a:rPr>
              <a:t>This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supplied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 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ready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install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condition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operational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within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spc="5" dirty="0">
                <a:latin typeface="Arial MT"/>
                <a:cs typeface="Arial MT"/>
              </a:rPr>
              <a:t>2-3 </a:t>
            </a:r>
            <a:r>
              <a:rPr sz="1800" spc="-15" dirty="0">
                <a:latin typeface="Arial MT"/>
                <a:cs typeface="Arial MT"/>
              </a:rPr>
              <a:t>days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time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any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site.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also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operated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using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diesel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engine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without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usage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electric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power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(site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locations,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trade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Arial MT"/>
                <a:cs typeface="Arial MT"/>
              </a:rPr>
              <a:t>fairs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etc.)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wherein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electrical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power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available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short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supply.</a:t>
            </a:r>
            <a:endParaRPr sz="1800">
              <a:latin typeface="Arial MT"/>
              <a:cs typeface="Arial MT"/>
            </a:endParaRPr>
          </a:p>
          <a:p>
            <a:pPr marL="299085" marR="119380" indent="-287020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30" dirty="0">
                <a:latin typeface="Arial MT"/>
                <a:cs typeface="Arial MT"/>
              </a:rPr>
              <a:t>Valet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parking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option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– </a:t>
            </a:r>
            <a:r>
              <a:rPr sz="1800" spc="-5" dirty="0">
                <a:latin typeface="Arial MT"/>
                <a:cs typeface="Arial MT"/>
              </a:rPr>
              <a:t>Since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operator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already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available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park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deliver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car,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facility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valet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parking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dirty="0">
                <a:latin typeface="Arial MT"/>
                <a:cs typeface="Arial MT"/>
              </a:rPr>
              <a:t> 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owner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leave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</a:t>
            </a:r>
            <a:r>
              <a:rPr sz="1800" dirty="0">
                <a:latin typeface="Arial MT"/>
                <a:cs typeface="Arial MT"/>
              </a:rPr>
              <a:t> at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single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point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 </a:t>
            </a:r>
            <a:r>
              <a:rPr sz="1800" spc="-5" dirty="0">
                <a:latin typeface="Arial MT"/>
                <a:cs typeface="Arial MT"/>
              </a:rPr>
              <a:t>loading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delivery.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695176" y="0"/>
            <a:ext cx="497205" cy="759460"/>
            <a:chOff x="11695176" y="0"/>
            <a:chExt cx="497205" cy="759460"/>
          </a:xfrm>
        </p:grpSpPr>
        <p:sp>
          <p:nvSpPr>
            <p:cNvPr id="5" name="object 5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3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SMART</a:t>
            </a:r>
            <a:r>
              <a:rPr spc="-60" dirty="0"/>
              <a:t> </a:t>
            </a:r>
            <a:r>
              <a:rPr spc="-85" dirty="0"/>
              <a:t>P</a:t>
            </a:r>
            <a:r>
              <a:rPr spc="-85" dirty="0">
                <a:solidFill>
                  <a:srgbClr val="E36024"/>
                </a:solidFill>
              </a:rPr>
              <a:t>ARK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3704" y="2553955"/>
            <a:ext cx="2668206" cy="20558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08898" y="1720469"/>
            <a:ext cx="3982973" cy="33190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6381" y="520065"/>
            <a:ext cx="9011285" cy="4732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15285" marR="5080" indent="-1158875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Ebrima"/>
                <a:cs typeface="Ebrima"/>
              </a:rPr>
              <a:t>A</a:t>
            </a:r>
            <a:r>
              <a:rPr sz="4000" spc="-10" dirty="0">
                <a:latin typeface="Ebrima"/>
                <a:cs typeface="Ebrima"/>
              </a:rPr>
              <a:t> Noble</a:t>
            </a:r>
            <a:r>
              <a:rPr sz="4000" spc="15" dirty="0">
                <a:latin typeface="Ebrima"/>
                <a:cs typeface="Ebrima"/>
              </a:rPr>
              <a:t> </a:t>
            </a:r>
            <a:r>
              <a:rPr sz="4000" spc="-10" dirty="0">
                <a:latin typeface="Ebrima"/>
                <a:cs typeface="Ebrima"/>
              </a:rPr>
              <a:t>Cause</a:t>
            </a:r>
            <a:r>
              <a:rPr sz="4000" spc="15" dirty="0">
                <a:latin typeface="Ebrima"/>
                <a:cs typeface="Ebrima"/>
              </a:rPr>
              <a:t> </a:t>
            </a:r>
            <a:r>
              <a:rPr sz="4000" spc="-10" dirty="0">
                <a:latin typeface="Ebrima"/>
                <a:cs typeface="Ebrima"/>
              </a:rPr>
              <a:t>Scientific</a:t>
            </a:r>
            <a:r>
              <a:rPr sz="4000" spc="25" dirty="0">
                <a:latin typeface="Ebrima"/>
                <a:cs typeface="Ebrima"/>
              </a:rPr>
              <a:t> </a:t>
            </a:r>
            <a:r>
              <a:rPr sz="4000" spc="-10" dirty="0">
                <a:latin typeface="Ebrima"/>
                <a:cs typeface="Ebrima"/>
              </a:rPr>
              <a:t>Way</a:t>
            </a:r>
            <a:r>
              <a:rPr sz="4000" dirty="0">
                <a:latin typeface="Ebrima"/>
                <a:cs typeface="Ebrima"/>
              </a:rPr>
              <a:t> </a:t>
            </a:r>
            <a:r>
              <a:rPr sz="4000" spc="-5" dirty="0">
                <a:latin typeface="Ebrima"/>
                <a:cs typeface="Ebrima"/>
              </a:rPr>
              <a:t>Of </a:t>
            </a:r>
            <a:r>
              <a:rPr sz="4000" spc="-1080" dirty="0">
                <a:latin typeface="Ebrima"/>
                <a:cs typeface="Ebrima"/>
              </a:rPr>
              <a:t> </a:t>
            </a:r>
            <a:r>
              <a:rPr sz="4000" spc="-10" dirty="0">
                <a:solidFill>
                  <a:srgbClr val="E36024"/>
                </a:solidFill>
                <a:latin typeface="Ebrima"/>
                <a:cs typeface="Ebrima"/>
              </a:rPr>
              <a:t>Human</a:t>
            </a:r>
            <a:r>
              <a:rPr sz="4000" spc="3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sz="4000" spc="-10" dirty="0">
                <a:solidFill>
                  <a:srgbClr val="E36024"/>
                </a:solidFill>
                <a:latin typeface="Ebrima"/>
                <a:cs typeface="Ebrima"/>
              </a:rPr>
              <a:t>Body Disposal</a:t>
            </a:r>
            <a:endParaRPr sz="4000">
              <a:latin typeface="Ebrima"/>
              <a:cs typeface="Ebrima"/>
            </a:endParaRPr>
          </a:p>
          <a:p>
            <a:pPr marL="12700" marR="4835525">
              <a:lnSpc>
                <a:spcPct val="100000"/>
              </a:lnSpc>
              <a:spcBef>
                <a:spcPts val="4420"/>
              </a:spcBef>
            </a:pPr>
            <a:r>
              <a:rPr sz="2400" spc="-5" dirty="0">
                <a:latin typeface="Arial MT"/>
                <a:cs typeface="Arial MT"/>
              </a:rPr>
              <a:t>The principle </a:t>
            </a:r>
            <a:r>
              <a:rPr sz="2400" dirty="0">
                <a:latin typeface="Arial MT"/>
                <a:cs typeface="Arial MT"/>
              </a:rPr>
              <a:t>of </a:t>
            </a:r>
            <a:r>
              <a:rPr sz="2400" spc="-5" dirty="0">
                <a:latin typeface="Arial MT"/>
                <a:cs typeface="Arial MT"/>
              </a:rPr>
              <a:t>this </a:t>
            </a:r>
            <a:r>
              <a:rPr sz="2400" dirty="0">
                <a:latin typeface="Arial MT"/>
                <a:cs typeface="Arial MT"/>
              </a:rPr>
              <a:t>system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derived </a:t>
            </a:r>
            <a:r>
              <a:rPr sz="2400" dirty="0">
                <a:latin typeface="Arial MT"/>
                <a:cs typeface="Arial MT"/>
              </a:rPr>
              <a:t>from a wick-stove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wherein,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wicks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when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lighted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glows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yellow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dirty="0">
                <a:latin typeface="Arial MT"/>
                <a:cs typeface="Arial MT"/>
              </a:rPr>
              <a:t> this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is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converted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smokeless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blue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flame </a:t>
            </a:r>
            <a:r>
              <a:rPr sz="2400" dirty="0">
                <a:latin typeface="Arial MT"/>
                <a:cs typeface="Arial MT"/>
              </a:rPr>
              <a:t>after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installing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12700" marR="444944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Arial MT"/>
                <a:cs typeface="Arial MT"/>
              </a:rPr>
              <a:t>combustion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air</a:t>
            </a:r>
            <a:r>
              <a:rPr sz="2400" dirty="0">
                <a:latin typeface="Arial MT"/>
                <a:cs typeface="Arial MT"/>
              </a:rPr>
              <a:t> system </a:t>
            </a:r>
            <a:r>
              <a:rPr sz="2400" spc="-5" dirty="0">
                <a:latin typeface="Arial MT"/>
                <a:cs typeface="Arial MT"/>
              </a:rPr>
              <a:t>over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these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wicks.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322322"/>
            <a:ext cx="469265" cy="3236595"/>
          </a:xfrm>
          <a:custGeom>
            <a:avLst/>
            <a:gdLst/>
            <a:ahLst/>
            <a:cxnLst/>
            <a:rect l="l" t="t" r="r" b="b"/>
            <a:pathLst>
              <a:path w="469265" h="3236595">
                <a:moveTo>
                  <a:pt x="469226" y="0"/>
                </a:moveTo>
                <a:lnTo>
                  <a:pt x="0" y="0"/>
                </a:lnTo>
                <a:lnTo>
                  <a:pt x="0" y="3236214"/>
                </a:lnTo>
                <a:lnTo>
                  <a:pt x="469226" y="3236214"/>
                </a:lnTo>
                <a:lnTo>
                  <a:pt x="469226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08898" y="5070475"/>
            <a:ext cx="3983354" cy="1787525"/>
          </a:xfrm>
          <a:custGeom>
            <a:avLst/>
            <a:gdLst/>
            <a:ahLst/>
            <a:cxnLst/>
            <a:rect l="l" t="t" r="r" b="b"/>
            <a:pathLst>
              <a:path w="3983354" h="1787525">
                <a:moveTo>
                  <a:pt x="3982974" y="0"/>
                </a:moveTo>
                <a:lnTo>
                  <a:pt x="0" y="0"/>
                </a:lnTo>
                <a:lnTo>
                  <a:pt x="0" y="1787525"/>
                </a:lnTo>
                <a:lnTo>
                  <a:pt x="3982974" y="1787525"/>
                </a:lnTo>
                <a:lnTo>
                  <a:pt x="3982974" y="0"/>
                </a:lnTo>
                <a:close/>
              </a:path>
            </a:pathLst>
          </a:custGeom>
          <a:solidFill>
            <a:srgbClr val="E36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774935" y="0"/>
            <a:ext cx="2417445" cy="759460"/>
            <a:chOff x="9774935" y="0"/>
            <a:chExt cx="2417445" cy="759460"/>
          </a:xfrm>
        </p:grpSpPr>
        <p:sp>
          <p:nvSpPr>
            <p:cNvPr id="9" name="object 9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4475" y="445655"/>
              <a:ext cx="2221992" cy="2627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04475" y="0"/>
              <a:ext cx="2221992" cy="4443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74935" y="451103"/>
              <a:ext cx="2397252" cy="30784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981056" y="90931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Innovation</a:t>
            </a:r>
            <a:r>
              <a:rPr sz="2800" b="0" spc="-70" dirty="0">
                <a:solidFill>
                  <a:srgbClr val="A6A6A6"/>
                </a:solidFill>
                <a:latin typeface="Ebrima"/>
                <a:cs typeface="Ebrima"/>
              </a:rPr>
              <a:t> </a:t>
            </a: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4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830" y="1046031"/>
            <a:ext cx="10375265" cy="58119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695176" y="0"/>
            <a:ext cx="497205" cy="759460"/>
            <a:chOff x="11695176" y="0"/>
            <a:chExt cx="497205" cy="759460"/>
          </a:xfrm>
        </p:grpSpPr>
        <p:sp>
          <p:nvSpPr>
            <p:cNvPr id="5" name="object 5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4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663057" y="0"/>
            <a:ext cx="6529070" cy="6858634"/>
            <a:chOff x="5663057" y="0"/>
            <a:chExt cx="6529070" cy="685863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3057" y="0"/>
              <a:ext cx="652894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0"/>
              <a:ext cx="6248399" cy="68579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4476" y="445655"/>
              <a:ext cx="2221992" cy="262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04476" y="0"/>
              <a:ext cx="2221992" cy="4443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74935" y="451103"/>
              <a:ext cx="2109216" cy="3078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44300" y="451103"/>
              <a:ext cx="627888" cy="30784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43915" y="4645279"/>
            <a:ext cx="4519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Ebrima"/>
                <a:cs typeface="Ebrima"/>
              </a:rPr>
              <a:t>CARBONLESS </a:t>
            </a:r>
            <a:r>
              <a:rPr sz="3600" dirty="0">
                <a:latin typeface="Ebrima"/>
                <a:cs typeface="Ebrima"/>
              </a:rPr>
              <a:t> HYDROGEN</a:t>
            </a:r>
            <a:r>
              <a:rPr sz="3600" spc="-85" dirty="0">
                <a:latin typeface="Ebrima"/>
                <a:cs typeface="Ebrima"/>
              </a:rPr>
              <a:t> </a:t>
            </a:r>
            <a:r>
              <a:rPr sz="3600" spc="-10" dirty="0">
                <a:solidFill>
                  <a:srgbClr val="E36024"/>
                </a:solidFill>
                <a:latin typeface="Ebrima"/>
                <a:cs typeface="Ebrima"/>
              </a:rPr>
              <a:t>BURNING</a:t>
            </a:r>
            <a:endParaRPr sz="3600">
              <a:latin typeface="Ebrima"/>
              <a:cs typeface="Ebri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81056" y="90931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Ebrima"/>
                <a:cs typeface="Ebrima"/>
              </a:rPr>
              <a:t>Innovation</a:t>
            </a:r>
            <a:r>
              <a:rPr sz="2800" spc="-6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Ebrima"/>
                <a:cs typeface="Ebrima"/>
              </a:rPr>
              <a:t>5</a:t>
            </a:r>
            <a:endParaRPr sz="2800">
              <a:latin typeface="Ebrima"/>
              <a:cs typeface="Ebri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3915" y="2023617"/>
            <a:ext cx="4669155" cy="147510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30630" marR="5080" indent="-1217930">
              <a:lnSpc>
                <a:spcPts val="5650"/>
              </a:lnSpc>
              <a:spcBef>
                <a:spcPts val="310"/>
              </a:spcBef>
            </a:pPr>
            <a:r>
              <a:rPr sz="4800" b="1" dirty="0">
                <a:latin typeface="Ebrima"/>
                <a:cs typeface="Ebrima"/>
              </a:rPr>
              <a:t>ZERO</a:t>
            </a:r>
            <a:r>
              <a:rPr sz="4800" b="1" spc="-100" dirty="0">
                <a:latin typeface="Ebrima"/>
                <a:cs typeface="Ebrima"/>
              </a:rPr>
              <a:t> </a:t>
            </a:r>
            <a:r>
              <a:rPr sz="4800" b="1" spc="-5" dirty="0">
                <a:latin typeface="Ebrima"/>
                <a:cs typeface="Ebrima"/>
              </a:rPr>
              <a:t>EMISSION </a:t>
            </a:r>
            <a:r>
              <a:rPr sz="4800" b="1" spc="-1310" dirty="0">
                <a:latin typeface="Ebrima"/>
                <a:cs typeface="Ebrima"/>
              </a:rPr>
              <a:t> </a:t>
            </a:r>
            <a:r>
              <a:rPr sz="4800" b="1" spc="-5" dirty="0">
                <a:latin typeface="Ebrima"/>
                <a:cs typeface="Ebrima"/>
              </a:rPr>
              <a:t>BOILERS</a:t>
            </a:r>
            <a:endParaRPr sz="4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712" y="1275334"/>
            <a:ext cx="424942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Ebrima"/>
                <a:cs typeface="Ebrima"/>
              </a:rPr>
              <a:t>ECO-FRIENDLY </a:t>
            </a:r>
            <a:r>
              <a:rPr sz="3600" dirty="0">
                <a:latin typeface="Ebrima"/>
                <a:cs typeface="Ebrima"/>
              </a:rPr>
              <a:t> </a:t>
            </a:r>
            <a:r>
              <a:rPr sz="3600" spc="-5" dirty="0">
                <a:latin typeface="Ebrima"/>
                <a:cs typeface="Ebrima"/>
              </a:rPr>
              <a:t>METHOD AND </a:t>
            </a:r>
            <a:r>
              <a:rPr sz="3600" dirty="0">
                <a:latin typeface="Ebrima"/>
                <a:cs typeface="Ebrima"/>
              </a:rPr>
              <a:t> </a:t>
            </a:r>
            <a:r>
              <a:rPr sz="3600" spc="-5" dirty="0">
                <a:latin typeface="Ebrima"/>
                <a:cs typeface="Ebrima"/>
              </a:rPr>
              <a:t>DEVICE FOR </a:t>
            </a:r>
            <a:r>
              <a:rPr sz="3600" dirty="0">
                <a:latin typeface="Ebrima"/>
                <a:cs typeface="Ebrima"/>
              </a:rPr>
              <a:t>ONSITE </a:t>
            </a:r>
            <a:r>
              <a:rPr sz="3600" spc="5" dirty="0">
                <a:latin typeface="Ebrima"/>
                <a:cs typeface="Ebrima"/>
              </a:rPr>
              <a:t> </a:t>
            </a:r>
            <a:r>
              <a:rPr sz="3600" spc="-5" dirty="0">
                <a:latin typeface="Ebrima"/>
                <a:cs typeface="Ebrima"/>
              </a:rPr>
              <a:t>GENERATION </a:t>
            </a:r>
            <a:r>
              <a:rPr sz="3600" dirty="0">
                <a:latin typeface="Ebrima"/>
                <a:cs typeface="Ebrima"/>
              </a:rPr>
              <a:t>OF </a:t>
            </a:r>
            <a:r>
              <a:rPr sz="3600" spc="5" dirty="0">
                <a:latin typeface="Ebrima"/>
                <a:cs typeface="Ebrima"/>
              </a:rPr>
              <a:t> </a:t>
            </a:r>
            <a:r>
              <a:rPr sz="3600" spc="-5" dirty="0">
                <a:latin typeface="Ebrima"/>
                <a:cs typeface="Ebrima"/>
              </a:rPr>
              <a:t>HYDROGEN</a:t>
            </a:r>
            <a:r>
              <a:rPr sz="3600" spc="-35" dirty="0">
                <a:latin typeface="Ebrima"/>
                <a:cs typeface="Ebrima"/>
              </a:rPr>
              <a:t> </a:t>
            </a:r>
            <a:r>
              <a:rPr sz="3600" spc="-5" dirty="0">
                <a:latin typeface="Ebrima"/>
                <a:cs typeface="Ebrima"/>
              </a:rPr>
              <a:t>FUEL</a:t>
            </a:r>
            <a:r>
              <a:rPr sz="3600" spc="-10" dirty="0">
                <a:latin typeface="Ebrima"/>
                <a:cs typeface="Ebrima"/>
              </a:rPr>
              <a:t> </a:t>
            </a:r>
            <a:r>
              <a:rPr sz="3600" dirty="0">
                <a:latin typeface="Ebrima"/>
                <a:cs typeface="Ebrima"/>
              </a:rPr>
              <a:t>TO </a:t>
            </a:r>
            <a:r>
              <a:rPr sz="3600" spc="-969" dirty="0">
                <a:latin typeface="Ebrima"/>
                <a:cs typeface="Ebrima"/>
              </a:rPr>
              <a:t> </a:t>
            </a:r>
            <a:r>
              <a:rPr sz="3600" dirty="0">
                <a:latin typeface="Ebrima"/>
                <a:cs typeface="Ebrima"/>
              </a:rPr>
              <a:t>MAKE </a:t>
            </a:r>
            <a:r>
              <a:rPr sz="3600" spc="-5" dirty="0">
                <a:latin typeface="Ebrima"/>
                <a:cs typeface="Ebrima"/>
              </a:rPr>
              <a:t>CARBONLESS </a:t>
            </a:r>
            <a:r>
              <a:rPr sz="3600" dirty="0">
                <a:latin typeface="Ebrima"/>
                <a:cs typeface="Ebrima"/>
              </a:rPr>
              <a:t> </a:t>
            </a:r>
            <a:r>
              <a:rPr sz="3600" spc="-10" dirty="0">
                <a:latin typeface="Ebrima"/>
                <a:cs typeface="Ebrima"/>
              </a:rPr>
              <a:t>BURNING</a:t>
            </a:r>
            <a:endParaRPr sz="3600">
              <a:latin typeface="Ebrima"/>
              <a:cs typeface="Ebri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02252" y="5640323"/>
            <a:ext cx="1015365" cy="1015365"/>
            <a:chOff x="4302252" y="5640323"/>
            <a:chExt cx="1015365" cy="1015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2252" y="5640323"/>
              <a:ext cx="1014983" cy="10149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36923" y="5674207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419100" y="0"/>
                  </a:moveTo>
                  <a:lnTo>
                    <a:pt x="370236" y="2819"/>
                  </a:lnTo>
                  <a:lnTo>
                    <a:pt x="323025" y="11068"/>
                  </a:lnTo>
                  <a:lnTo>
                    <a:pt x="277782" y="24433"/>
                  </a:lnTo>
                  <a:lnTo>
                    <a:pt x="234820" y="42598"/>
                  </a:lnTo>
                  <a:lnTo>
                    <a:pt x="194455" y="65250"/>
                  </a:lnTo>
                  <a:lnTo>
                    <a:pt x="157003" y="92073"/>
                  </a:lnTo>
                  <a:lnTo>
                    <a:pt x="122777" y="122753"/>
                  </a:lnTo>
                  <a:lnTo>
                    <a:pt x="92093" y="156976"/>
                  </a:lnTo>
                  <a:lnTo>
                    <a:pt x="65265" y="194427"/>
                  </a:lnTo>
                  <a:lnTo>
                    <a:pt x="42609" y="234792"/>
                  </a:lnTo>
                  <a:lnTo>
                    <a:pt x="24440" y="277756"/>
                  </a:lnTo>
                  <a:lnTo>
                    <a:pt x="11072" y="323005"/>
                  </a:lnTo>
                  <a:lnTo>
                    <a:pt x="2820" y="370225"/>
                  </a:lnTo>
                  <a:lnTo>
                    <a:pt x="0" y="419099"/>
                  </a:lnTo>
                  <a:lnTo>
                    <a:pt x="2820" y="467974"/>
                  </a:lnTo>
                  <a:lnTo>
                    <a:pt x="11072" y="515194"/>
                  </a:lnTo>
                  <a:lnTo>
                    <a:pt x="24440" y="560443"/>
                  </a:lnTo>
                  <a:lnTo>
                    <a:pt x="42609" y="603407"/>
                  </a:lnTo>
                  <a:lnTo>
                    <a:pt x="65265" y="643772"/>
                  </a:lnTo>
                  <a:lnTo>
                    <a:pt x="92093" y="681223"/>
                  </a:lnTo>
                  <a:lnTo>
                    <a:pt x="122777" y="715446"/>
                  </a:lnTo>
                  <a:lnTo>
                    <a:pt x="157003" y="746126"/>
                  </a:lnTo>
                  <a:lnTo>
                    <a:pt x="194455" y="772949"/>
                  </a:lnTo>
                  <a:lnTo>
                    <a:pt x="234820" y="795601"/>
                  </a:lnTo>
                  <a:lnTo>
                    <a:pt x="277782" y="813766"/>
                  </a:lnTo>
                  <a:lnTo>
                    <a:pt x="323025" y="827131"/>
                  </a:lnTo>
                  <a:lnTo>
                    <a:pt x="370236" y="835380"/>
                  </a:lnTo>
                  <a:lnTo>
                    <a:pt x="419100" y="838199"/>
                  </a:lnTo>
                  <a:lnTo>
                    <a:pt x="467986" y="835380"/>
                  </a:lnTo>
                  <a:lnTo>
                    <a:pt x="515214" y="827131"/>
                  </a:lnTo>
                  <a:lnTo>
                    <a:pt x="560468" y="813766"/>
                  </a:lnTo>
                  <a:lnTo>
                    <a:pt x="603435" y="795601"/>
                  </a:lnTo>
                  <a:lnTo>
                    <a:pt x="643800" y="772949"/>
                  </a:lnTo>
                  <a:lnTo>
                    <a:pt x="681250" y="746126"/>
                  </a:lnTo>
                  <a:lnTo>
                    <a:pt x="715470" y="715446"/>
                  </a:lnTo>
                  <a:lnTo>
                    <a:pt x="746146" y="681223"/>
                  </a:lnTo>
                  <a:lnTo>
                    <a:pt x="772965" y="643772"/>
                  </a:lnTo>
                  <a:lnTo>
                    <a:pt x="795612" y="603407"/>
                  </a:lnTo>
                  <a:lnTo>
                    <a:pt x="813773" y="560443"/>
                  </a:lnTo>
                  <a:lnTo>
                    <a:pt x="827134" y="515194"/>
                  </a:lnTo>
                  <a:lnTo>
                    <a:pt x="835381" y="467974"/>
                  </a:lnTo>
                  <a:lnTo>
                    <a:pt x="838200" y="419099"/>
                  </a:lnTo>
                  <a:lnTo>
                    <a:pt x="835381" y="370225"/>
                  </a:lnTo>
                  <a:lnTo>
                    <a:pt x="827134" y="323005"/>
                  </a:lnTo>
                  <a:lnTo>
                    <a:pt x="813773" y="277756"/>
                  </a:lnTo>
                  <a:lnTo>
                    <a:pt x="795612" y="234792"/>
                  </a:lnTo>
                  <a:lnTo>
                    <a:pt x="772965" y="194427"/>
                  </a:lnTo>
                  <a:lnTo>
                    <a:pt x="746146" y="156976"/>
                  </a:lnTo>
                  <a:lnTo>
                    <a:pt x="715470" y="122753"/>
                  </a:lnTo>
                  <a:lnTo>
                    <a:pt x="681250" y="92073"/>
                  </a:lnTo>
                  <a:lnTo>
                    <a:pt x="643800" y="65250"/>
                  </a:lnTo>
                  <a:lnTo>
                    <a:pt x="603435" y="42598"/>
                  </a:lnTo>
                  <a:lnTo>
                    <a:pt x="560468" y="24433"/>
                  </a:lnTo>
                  <a:lnTo>
                    <a:pt x="515214" y="11068"/>
                  </a:lnTo>
                  <a:lnTo>
                    <a:pt x="467986" y="2819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16958" y="6055207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1896" y="0"/>
                  </a:moveTo>
                  <a:lnTo>
                    <a:pt x="191896" y="76199"/>
                  </a:lnTo>
                  <a:lnTo>
                    <a:pt x="255396" y="44449"/>
                  </a:lnTo>
                  <a:lnTo>
                    <a:pt x="204596" y="44449"/>
                  </a:lnTo>
                  <a:lnTo>
                    <a:pt x="204596" y="31749"/>
                  </a:lnTo>
                  <a:lnTo>
                    <a:pt x="255396" y="31749"/>
                  </a:lnTo>
                  <a:lnTo>
                    <a:pt x="191896" y="0"/>
                  </a:lnTo>
                  <a:close/>
                </a:path>
                <a:path w="268604" h="76200">
                  <a:moveTo>
                    <a:pt x="191896" y="31749"/>
                  </a:moveTo>
                  <a:lnTo>
                    <a:pt x="0" y="31749"/>
                  </a:lnTo>
                  <a:lnTo>
                    <a:pt x="0" y="44449"/>
                  </a:lnTo>
                  <a:lnTo>
                    <a:pt x="191896" y="44449"/>
                  </a:lnTo>
                  <a:lnTo>
                    <a:pt x="191896" y="31749"/>
                  </a:lnTo>
                  <a:close/>
                </a:path>
                <a:path w="268604" h="76200">
                  <a:moveTo>
                    <a:pt x="255396" y="31749"/>
                  </a:moveTo>
                  <a:lnTo>
                    <a:pt x="204596" y="31749"/>
                  </a:lnTo>
                  <a:lnTo>
                    <a:pt x="204596" y="44449"/>
                  </a:lnTo>
                  <a:lnTo>
                    <a:pt x="255396" y="44449"/>
                  </a:lnTo>
                  <a:lnTo>
                    <a:pt x="268096" y="38099"/>
                  </a:lnTo>
                  <a:lnTo>
                    <a:pt x="255396" y="31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663057" y="0"/>
            <a:ext cx="6529070" cy="6858634"/>
            <a:chOff x="5663057" y="0"/>
            <a:chExt cx="6529070" cy="685863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3057" y="0"/>
              <a:ext cx="6528942" cy="6858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0"/>
              <a:ext cx="6248399" cy="68579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5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2932" y="261791"/>
            <a:ext cx="8799195" cy="6163310"/>
            <a:chOff x="3392932" y="261791"/>
            <a:chExt cx="8799195" cy="6163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6950" y="261791"/>
              <a:ext cx="8655049" cy="61333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92932" y="6316582"/>
              <a:ext cx="8799195" cy="108585"/>
            </a:xfrm>
            <a:custGeom>
              <a:avLst/>
              <a:gdLst/>
              <a:ahLst/>
              <a:cxnLst/>
              <a:rect l="l" t="t" r="r" b="b"/>
              <a:pathLst>
                <a:path w="8799195" h="108585">
                  <a:moveTo>
                    <a:pt x="8799067" y="0"/>
                  </a:moveTo>
                  <a:lnTo>
                    <a:pt x="0" y="0"/>
                  </a:lnTo>
                  <a:lnTo>
                    <a:pt x="0" y="108284"/>
                  </a:lnTo>
                  <a:lnTo>
                    <a:pt x="8799067" y="108284"/>
                  </a:lnTo>
                  <a:lnTo>
                    <a:pt x="8799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8553" y="1648459"/>
            <a:ext cx="424307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E36024"/>
                </a:solidFill>
              </a:rPr>
              <a:t>STEAM METHANE </a:t>
            </a:r>
            <a:r>
              <a:rPr sz="3600" dirty="0">
                <a:solidFill>
                  <a:srgbClr val="E36024"/>
                </a:solidFill>
              </a:rPr>
              <a:t> </a:t>
            </a:r>
            <a:r>
              <a:rPr sz="3600" spc="-5" dirty="0">
                <a:solidFill>
                  <a:srgbClr val="E36024"/>
                </a:solidFill>
              </a:rPr>
              <a:t>REFORMING </a:t>
            </a:r>
            <a:r>
              <a:rPr sz="3600" dirty="0">
                <a:solidFill>
                  <a:srgbClr val="E36024"/>
                </a:solidFill>
              </a:rPr>
              <a:t> </a:t>
            </a:r>
            <a:r>
              <a:rPr sz="3600" b="0" spc="-5" dirty="0">
                <a:solidFill>
                  <a:srgbClr val="000000"/>
                </a:solidFill>
                <a:latin typeface="Arial MT"/>
                <a:cs typeface="Arial MT"/>
              </a:rPr>
              <a:t>CARBON</a:t>
            </a:r>
            <a:r>
              <a:rPr sz="3600" b="0" spc="-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dirty="0">
                <a:solidFill>
                  <a:srgbClr val="000000"/>
                </a:solidFill>
                <a:latin typeface="Arial MT"/>
                <a:cs typeface="Arial MT"/>
              </a:rPr>
              <a:t>NEUTRAL </a:t>
            </a:r>
            <a:r>
              <a:rPr sz="3600" b="0" spc="-9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600" b="0" dirty="0">
                <a:solidFill>
                  <a:srgbClr val="000000"/>
                </a:solidFill>
                <a:latin typeface="Arial MT"/>
                <a:cs typeface="Arial MT"/>
              </a:rPr>
              <a:t>BURNING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36950" y="0"/>
            <a:ext cx="8655050" cy="1194435"/>
            <a:chOff x="3536950" y="0"/>
            <a:chExt cx="8655050" cy="1194435"/>
          </a:xfrm>
        </p:grpSpPr>
        <p:sp>
          <p:nvSpPr>
            <p:cNvPr id="7" name="object 7"/>
            <p:cNvSpPr/>
            <p:nvPr/>
          </p:nvSpPr>
          <p:spPr>
            <a:xfrm>
              <a:off x="3536950" y="193497"/>
              <a:ext cx="4115435" cy="1000760"/>
            </a:xfrm>
            <a:custGeom>
              <a:avLst/>
              <a:gdLst/>
              <a:ahLst/>
              <a:cxnLst/>
              <a:rect l="l" t="t" r="r" b="b"/>
              <a:pathLst>
                <a:path w="4115434" h="1000760">
                  <a:moveTo>
                    <a:pt x="4115180" y="0"/>
                  </a:moveTo>
                  <a:lnTo>
                    <a:pt x="0" y="0"/>
                  </a:lnTo>
                  <a:lnTo>
                    <a:pt x="0" y="1000556"/>
                  </a:lnTo>
                  <a:lnTo>
                    <a:pt x="4115180" y="1000556"/>
                  </a:lnTo>
                  <a:lnTo>
                    <a:pt x="4115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5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02295" y="666003"/>
            <a:ext cx="3694429" cy="3942715"/>
            <a:chOff x="7702295" y="666003"/>
            <a:chExt cx="3694429" cy="3942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2295" y="666003"/>
              <a:ext cx="3694176" cy="3942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745602" y="709803"/>
              <a:ext cx="3383915" cy="3631565"/>
            </a:xfrm>
            <a:custGeom>
              <a:avLst/>
              <a:gdLst/>
              <a:ahLst/>
              <a:cxnLst/>
              <a:rect l="l" t="t" r="r" b="b"/>
              <a:pathLst>
                <a:path w="3383915" h="3631565">
                  <a:moveTo>
                    <a:pt x="2795651" y="0"/>
                  </a:moveTo>
                  <a:lnTo>
                    <a:pt x="588010" y="0"/>
                  </a:lnTo>
                  <a:lnTo>
                    <a:pt x="539785" y="1949"/>
                  </a:lnTo>
                  <a:lnTo>
                    <a:pt x="492634" y="7696"/>
                  </a:lnTo>
                  <a:lnTo>
                    <a:pt x="446707" y="17089"/>
                  </a:lnTo>
                  <a:lnTo>
                    <a:pt x="402157" y="29978"/>
                  </a:lnTo>
                  <a:lnTo>
                    <a:pt x="359134" y="46210"/>
                  </a:lnTo>
                  <a:lnTo>
                    <a:pt x="317789" y="65634"/>
                  </a:lnTo>
                  <a:lnTo>
                    <a:pt x="278275" y="88099"/>
                  </a:lnTo>
                  <a:lnTo>
                    <a:pt x="240743" y="113454"/>
                  </a:lnTo>
                  <a:lnTo>
                    <a:pt x="205343" y="141547"/>
                  </a:lnTo>
                  <a:lnTo>
                    <a:pt x="172227" y="172227"/>
                  </a:lnTo>
                  <a:lnTo>
                    <a:pt x="141547" y="205343"/>
                  </a:lnTo>
                  <a:lnTo>
                    <a:pt x="113454" y="240743"/>
                  </a:lnTo>
                  <a:lnTo>
                    <a:pt x="88099" y="278275"/>
                  </a:lnTo>
                  <a:lnTo>
                    <a:pt x="65634" y="317789"/>
                  </a:lnTo>
                  <a:lnTo>
                    <a:pt x="46210" y="359134"/>
                  </a:lnTo>
                  <a:lnTo>
                    <a:pt x="29978" y="402157"/>
                  </a:lnTo>
                  <a:lnTo>
                    <a:pt x="17089" y="446707"/>
                  </a:lnTo>
                  <a:lnTo>
                    <a:pt x="7696" y="492634"/>
                  </a:lnTo>
                  <a:lnTo>
                    <a:pt x="1949" y="539785"/>
                  </a:lnTo>
                  <a:lnTo>
                    <a:pt x="0" y="588010"/>
                  </a:lnTo>
                  <a:lnTo>
                    <a:pt x="0" y="3043555"/>
                  </a:lnTo>
                  <a:lnTo>
                    <a:pt x="1949" y="3091779"/>
                  </a:lnTo>
                  <a:lnTo>
                    <a:pt x="7696" y="3138930"/>
                  </a:lnTo>
                  <a:lnTo>
                    <a:pt x="17089" y="3184857"/>
                  </a:lnTo>
                  <a:lnTo>
                    <a:pt x="29978" y="3229407"/>
                  </a:lnTo>
                  <a:lnTo>
                    <a:pt x="46210" y="3272430"/>
                  </a:lnTo>
                  <a:lnTo>
                    <a:pt x="65634" y="3313775"/>
                  </a:lnTo>
                  <a:lnTo>
                    <a:pt x="88099" y="3353289"/>
                  </a:lnTo>
                  <a:lnTo>
                    <a:pt x="113454" y="3390821"/>
                  </a:lnTo>
                  <a:lnTo>
                    <a:pt x="141547" y="3426221"/>
                  </a:lnTo>
                  <a:lnTo>
                    <a:pt x="172227" y="3459337"/>
                  </a:lnTo>
                  <a:lnTo>
                    <a:pt x="205343" y="3490017"/>
                  </a:lnTo>
                  <a:lnTo>
                    <a:pt x="240743" y="3518110"/>
                  </a:lnTo>
                  <a:lnTo>
                    <a:pt x="278275" y="3543465"/>
                  </a:lnTo>
                  <a:lnTo>
                    <a:pt x="317789" y="3565930"/>
                  </a:lnTo>
                  <a:lnTo>
                    <a:pt x="359134" y="3585354"/>
                  </a:lnTo>
                  <a:lnTo>
                    <a:pt x="402157" y="3601586"/>
                  </a:lnTo>
                  <a:lnTo>
                    <a:pt x="446707" y="3614475"/>
                  </a:lnTo>
                  <a:lnTo>
                    <a:pt x="492634" y="3623868"/>
                  </a:lnTo>
                  <a:lnTo>
                    <a:pt x="539785" y="3629615"/>
                  </a:lnTo>
                  <a:lnTo>
                    <a:pt x="588010" y="3631565"/>
                  </a:lnTo>
                  <a:lnTo>
                    <a:pt x="2795651" y="3631565"/>
                  </a:lnTo>
                  <a:lnTo>
                    <a:pt x="2843875" y="3629615"/>
                  </a:lnTo>
                  <a:lnTo>
                    <a:pt x="2891026" y="3623868"/>
                  </a:lnTo>
                  <a:lnTo>
                    <a:pt x="2936953" y="3614475"/>
                  </a:lnTo>
                  <a:lnTo>
                    <a:pt x="2981503" y="3601586"/>
                  </a:lnTo>
                  <a:lnTo>
                    <a:pt x="3024526" y="3585354"/>
                  </a:lnTo>
                  <a:lnTo>
                    <a:pt x="3065871" y="3565930"/>
                  </a:lnTo>
                  <a:lnTo>
                    <a:pt x="3105385" y="3543465"/>
                  </a:lnTo>
                  <a:lnTo>
                    <a:pt x="3142917" y="3518110"/>
                  </a:lnTo>
                  <a:lnTo>
                    <a:pt x="3178317" y="3490017"/>
                  </a:lnTo>
                  <a:lnTo>
                    <a:pt x="3211433" y="3459337"/>
                  </a:lnTo>
                  <a:lnTo>
                    <a:pt x="3242113" y="3426221"/>
                  </a:lnTo>
                  <a:lnTo>
                    <a:pt x="3270206" y="3390821"/>
                  </a:lnTo>
                  <a:lnTo>
                    <a:pt x="3295561" y="3353289"/>
                  </a:lnTo>
                  <a:lnTo>
                    <a:pt x="3318026" y="3313775"/>
                  </a:lnTo>
                  <a:lnTo>
                    <a:pt x="3337450" y="3272430"/>
                  </a:lnTo>
                  <a:lnTo>
                    <a:pt x="3353682" y="3229407"/>
                  </a:lnTo>
                  <a:lnTo>
                    <a:pt x="3366571" y="3184857"/>
                  </a:lnTo>
                  <a:lnTo>
                    <a:pt x="3375964" y="3138930"/>
                  </a:lnTo>
                  <a:lnTo>
                    <a:pt x="3381711" y="3091779"/>
                  </a:lnTo>
                  <a:lnTo>
                    <a:pt x="3383661" y="3043555"/>
                  </a:lnTo>
                  <a:lnTo>
                    <a:pt x="3383661" y="588010"/>
                  </a:lnTo>
                  <a:lnTo>
                    <a:pt x="3381711" y="539785"/>
                  </a:lnTo>
                  <a:lnTo>
                    <a:pt x="3375964" y="492634"/>
                  </a:lnTo>
                  <a:lnTo>
                    <a:pt x="3366571" y="446707"/>
                  </a:lnTo>
                  <a:lnTo>
                    <a:pt x="3353682" y="402157"/>
                  </a:lnTo>
                  <a:lnTo>
                    <a:pt x="3337450" y="359134"/>
                  </a:lnTo>
                  <a:lnTo>
                    <a:pt x="3318026" y="317789"/>
                  </a:lnTo>
                  <a:lnTo>
                    <a:pt x="3295561" y="278275"/>
                  </a:lnTo>
                  <a:lnTo>
                    <a:pt x="3270206" y="240743"/>
                  </a:lnTo>
                  <a:lnTo>
                    <a:pt x="3242113" y="205343"/>
                  </a:lnTo>
                  <a:lnTo>
                    <a:pt x="3211433" y="172227"/>
                  </a:lnTo>
                  <a:lnTo>
                    <a:pt x="3178317" y="141547"/>
                  </a:lnTo>
                  <a:lnTo>
                    <a:pt x="3142917" y="113454"/>
                  </a:lnTo>
                  <a:lnTo>
                    <a:pt x="3105385" y="88099"/>
                  </a:lnTo>
                  <a:lnTo>
                    <a:pt x="3065871" y="65634"/>
                  </a:lnTo>
                  <a:lnTo>
                    <a:pt x="3024526" y="46210"/>
                  </a:lnTo>
                  <a:lnTo>
                    <a:pt x="2981503" y="29978"/>
                  </a:lnTo>
                  <a:lnTo>
                    <a:pt x="2936953" y="17089"/>
                  </a:lnTo>
                  <a:lnTo>
                    <a:pt x="2891026" y="7696"/>
                  </a:lnTo>
                  <a:lnTo>
                    <a:pt x="2843875" y="1949"/>
                  </a:lnTo>
                  <a:lnTo>
                    <a:pt x="27956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056244" y="1075182"/>
            <a:ext cx="2768600" cy="295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D0D0D"/>
                </a:solidFill>
                <a:latin typeface="Ebrima"/>
                <a:cs typeface="Ebrima"/>
              </a:rPr>
              <a:t>CYCLONE</a:t>
            </a:r>
            <a:endParaRPr sz="1800">
              <a:latin typeface="Ebrima"/>
              <a:cs typeface="Ebrima"/>
            </a:endParaRPr>
          </a:p>
          <a:p>
            <a:pPr marL="48895">
              <a:lnSpc>
                <a:spcPct val="100000"/>
              </a:lnSpc>
            </a:pPr>
            <a:r>
              <a:rPr sz="1800" b="1" spc="-5" dirty="0">
                <a:solidFill>
                  <a:srgbClr val="0D0D0D"/>
                </a:solidFill>
                <a:latin typeface="Ebrima"/>
                <a:cs typeface="Ebrima"/>
              </a:rPr>
              <a:t>SEPARATOR</a:t>
            </a:r>
            <a:endParaRPr sz="18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800" b="1" spc="-5" dirty="0">
                <a:solidFill>
                  <a:srgbClr val="E36024"/>
                </a:solidFill>
                <a:latin typeface="Calibri"/>
                <a:cs typeface="Calibri"/>
              </a:rPr>
              <a:t>THE</a:t>
            </a:r>
            <a:r>
              <a:rPr sz="1800" b="1" spc="-40" dirty="0">
                <a:solidFill>
                  <a:srgbClr val="E36024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E36024"/>
                </a:solidFill>
                <a:latin typeface="Calibri"/>
                <a:cs typeface="Calibri"/>
              </a:rPr>
              <a:t>PRINCIPLE</a:t>
            </a:r>
            <a:endParaRPr sz="1800">
              <a:latin typeface="Calibri"/>
              <a:cs typeface="Calibri"/>
            </a:endParaRPr>
          </a:p>
          <a:p>
            <a:pPr marL="48895" marR="5080">
              <a:lnSpc>
                <a:spcPct val="100000"/>
              </a:lnSpc>
              <a:spcBef>
                <a:spcPts val="745"/>
              </a:spcBef>
            </a:pPr>
            <a:r>
              <a:rPr sz="1800" dirty="0">
                <a:latin typeface="Calibri"/>
                <a:cs typeface="Calibri"/>
              </a:rPr>
              <a:t>As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separate cream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from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milk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centrifuge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separation </a:t>
            </a:r>
            <a:r>
              <a:rPr sz="1800" spc="-5" dirty="0">
                <a:latin typeface="Calibri"/>
                <a:cs typeface="Calibri"/>
              </a:rPr>
              <a:t>same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principle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used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separation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gases </a:t>
            </a:r>
            <a:r>
              <a:rPr sz="1800" spc="-5" dirty="0">
                <a:latin typeface="Calibri"/>
                <a:cs typeface="Calibri"/>
              </a:rPr>
              <a:t>with </a:t>
            </a:r>
            <a:r>
              <a:rPr sz="1800" spc="-15" dirty="0">
                <a:latin typeface="Calibri"/>
                <a:cs typeface="Calibri"/>
              </a:rPr>
              <a:t>different </a:t>
            </a:r>
            <a:r>
              <a:rPr sz="1800" spc="-5" dirty="0">
                <a:latin typeface="Calibri"/>
                <a:cs typeface="Calibri"/>
              </a:rPr>
              <a:t>densities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using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this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patented </a:t>
            </a:r>
            <a:r>
              <a:rPr sz="1800" spc="-5" dirty="0">
                <a:latin typeface="Calibri"/>
                <a:cs typeface="Calibri"/>
              </a:rPr>
              <a:t> device.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9599" y="193535"/>
            <a:ext cx="5935980" cy="6504940"/>
            <a:chOff x="169599" y="193535"/>
            <a:chExt cx="5935980" cy="65049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599" y="955301"/>
              <a:ext cx="5935973" cy="574258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617" y="193535"/>
              <a:ext cx="1384427" cy="74502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702295" y="5138889"/>
            <a:ext cx="3694429" cy="1590040"/>
            <a:chOff x="7702295" y="5138889"/>
            <a:chExt cx="3694429" cy="159004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2295" y="5138889"/>
              <a:ext cx="3694176" cy="158959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745602" y="5181345"/>
              <a:ext cx="3383915" cy="1280160"/>
            </a:xfrm>
            <a:custGeom>
              <a:avLst/>
              <a:gdLst/>
              <a:ahLst/>
              <a:cxnLst/>
              <a:rect l="l" t="t" r="r" b="b"/>
              <a:pathLst>
                <a:path w="3383915" h="1280160">
                  <a:moveTo>
                    <a:pt x="3161283" y="0"/>
                  </a:moveTo>
                  <a:lnTo>
                    <a:pt x="222376" y="0"/>
                  </a:lnTo>
                  <a:lnTo>
                    <a:pt x="177562" y="4518"/>
                  </a:lnTo>
                  <a:lnTo>
                    <a:pt x="135820" y="17476"/>
                  </a:lnTo>
                  <a:lnTo>
                    <a:pt x="98046" y="37980"/>
                  </a:lnTo>
                  <a:lnTo>
                    <a:pt x="65135" y="65135"/>
                  </a:lnTo>
                  <a:lnTo>
                    <a:pt x="37980" y="98046"/>
                  </a:lnTo>
                  <a:lnTo>
                    <a:pt x="17476" y="135820"/>
                  </a:lnTo>
                  <a:lnTo>
                    <a:pt x="4518" y="177562"/>
                  </a:lnTo>
                  <a:lnTo>
                    <a:pt x="0" y="222376"/>
                  </a:lnTo>
                  <a:lnTo>
                    <a:pt x="0" y="1057249"/>
                  </a:lnTo>
                  <a:lnTo>
                    <a:pt x="4518" y="1102063"/>
                  </a:lnTo>
                  <a:lnTo>
                    <a:pt x="17476" y="1143804"/>
                  </a:lnTo>
                  <a:lnTo>
                    <a:pt x="37980" y="1181575"/>
                  </a:lnTo>
                  <a:lnTo>
                    <a:pt x="65135" y="1214485"/>
                  </a:lnTo>
                  <a:lnTo>
                    <a:pt x="98046" y="1241637"/>
                  </a:lnTo>
                  <a:lnTo>
                    <a:pt x="135820" y="1262139"/>
                  </a:lnTo>
                  <a:lnTo>
                    <a:pt x="177562" y="1275096"/>
                  </a:lnTo>
                  <a:lnTo>
                    <a:pt x="222376" y="1279613"/>
                  </a:lnTo>
                  <a:lnTo>
                    <a:pt x="3161283" y="1279613"/>
                  </a:lnTo>
                  <a:lnTo>
                    <a:pt x="3206098" y="1275096"/>
                  </a:lnTo>
                  <a:lnTo>
                    <a:pt x="3247840" y="1262139"/>
                  </a:lnTo>
                  <a:lnTo>
                    <a:pt x="3285614" y="1241637"/>
                  </a:lnTo>
                  <a:lnTo>
                    <a:pt x="3318525" y="1214485"/>
                  </a:lnTo>
                  <a:lnTo>
                    <a:pt x="3345680" y="1181575"/>
                  </a:lnTo>
                  <a:lnTo>
                    <a:pt x="3366184" y="1143804"/>
                  </a:lnTo>
                  <a:lnTo>
                    <a:pt x="3379142" y="1102063"/>
                  </a:lnTo>
                  <a:lnTo>
                    <a:pt x="3383661" y="1057249"/>
                  </a:lnTo>
                  <a:lnTo>
                    <a:pt x="3383661" y="222376"/>
                  </a:lnTo>
                  <a:lnTo>
                    <a:pt x="3379142" y="177562"/>
                  </a:lnTo>
                  <a:lnTo>
                    <a:pt x="3366184" y="135820"/>
                  </a:lnTo>
                  <a:lnTo>
                    <a:pt x="3345680" y="98046"/>
                  </a:lnTo>
                  <a:lnTo>
                    <a:pt x="3318525" y="65135"/>
                  </a:lnTo>
                  <a:lnTo>
                    <a:pt x="3285614" y="37980"/>
                  </a:lnTo>
                  <a:lnTo>
                    <a:pt x="3247840" y="17476"/>
                  </a:lnTo>
                  <a:lnTo>
                    <a:pt x="3206098" y="4518"/>
                  </a:lnTo>
                  <a:lnTo>
                    <a:pt x="31612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533892" y="5295087"/>
            <a:ext cx="185293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E36024"/>
                </a:solidFill>
                <a:latin typeface="Ebrima"/>
                <a:cs typeface="Ebrima"/>
              </a:rPr>
              <a:t>PATENT </a:t>
            </a:r>
            <a:r>
              <a:rPr sz="3200" b="1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sz="3200" b="1" spc="-5" dirty="0">
                <a:solidFill>
                  <a:srgbClr val="E36024"/>
                </a:solidFill>
                <a:latin typeface="Ebrima"/>
                <a:cs typeface="Ebrima"/>
              </a:rPr>
              <a:t>PENDING</a:t>
            </a:r>
            <a:endParaRPr sz="3200">
              <a:latin typeface="Ebrima"/>
              <a:cs typeface="Ebri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773411" y="0"/>
            <a:ext cx="2418715" cy="759460"/>
            <a:chOff x="9773411" y="0"/>
            <a:chExt cx="2418715" cy="759460"/>
          </a:xfrm>
        </p:grpSpPr>
        <p:sp>
          <p:nvSpPr>
            <p:cNvPr id="14" name="object 14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04475" y="445655"/>
              <a:ext cx="2221992" cy="2627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4475" y="0"/>
              <a:ext cx="2221992" cy="4443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73411" y="451103"/>
              <a:ext cx="2397252" cy="307848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980421" y="90931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Innovation</a:t>
            </a:r>
            <a:r>
              <a:rPr sz="2800" b="0" spc="-70" dirty="0">
                <a:solidFill>
                  <a:srgbClr val="A6A6A6"/>
                </a:solidFill>
                <a:latin typeface="Ebrima"/>
                <a:cs typeface="Ebrima"/>
              </a:rPr>
              <a:t> </a:t>
            </a: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6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2532" y="891032"/>
            <a:ext cx="1836420" cy="5847715"/>
            <a:chOff x="2732532" y="891032"/>
            <a:chExt cx="1836420" cy="5847715"/>
          </a:xfrm>
        </p:grpSpPr>
        <p:sp>
          <p:nvSpPr>
            <p:cNvPr id="3" name="object 3"/>
            <p:cNvSpPr/>
            <p:nvPr/>
          </p:nvSpPr>
          <p:spPr>
            <a:xfrm>
              <a:off x="3315335" y="891032"/>
              <a:ext cx="541020" cy="5847715"/>
            </a:xfrm>
            <a:custGeom>
              <a:avLst/>
              <a:gdLst/>
              <a:ahLst/>
              <a:cxnLst/>
              <a:rect l="l" t="t" r="r" b="b"/>
              <a:pathLst>
                <a:path w="541020" h="5847715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76938"/>
                  </a:lnTo>
                  <a:lnTo>
                    <a:pt x="4355" y="5625547"/>
                  </a:lnTo>
                  <a:lnTo>
                    <a:pt x="16913" y="5671297"/>
                  </a:lnTo>
                  <a:lnTo>
                    <a:pt x="36909" y="5713425"/>
                  </a:lnTo>
                  <a:lnTo>
                    <a:pt x="63582" y="5751167"/>
                  </a:lnTo>
                  <a:lnTo>
                    <a:pt x="96168" y="5783759"/>
                  </a:lnTo>
                  <a:lnTo>
                    <a:pt x="133905" y="5810438"/>
                  </a:lnTo>
                  <a:lnTo>
                    <a:pt x="176028" y="5830440"/>
                  </a:lnTo>
                  <a:lnTo>
                    <a:pt x="221775" y="5843001"/>
                  </a:lnTo>
                  <a:lnTo>
                    <a:pt x="270382" y="5847358"/>
                  </a:lnTo>
                  <a:lnTo>
                    <a:pt x="318990" y="5843001"/>
                  </a:lnTo>
                  <a:lnTo>
                    <a:pt x="364737" y="5830440"/>
                  </a:lnTo>
                  <a:lnTo>
                    <a:pt x="406860" y="5810438"/>
                  </a:lnTo>
                  <a:lnTo>
                    <a:pt x="444597" y="5783759"/>
                  </a:lnTo>
                  <a:lnTo>
                    <a:pt x="477183" y="5751167"/>
                  </a:lnTo>
                  <a:lnTo>
                    <a:pt x="503856" y="5713425"/>
                  </a:lnTo>
                  <a:lnTo>
                    <a:pt x="523852" y="5671297"/>
                  </a:lnTo>
                  <a:lnTo>
                    <a:pt x="536410" y="5625547"/>
                  </a:lnTo>
                  <a:lnTo>
                    <a:pt x="540765" y="5576938"/>
                  </a:lnTo>
                  <a:lnTo>
                    <a:pt x="540765" y="270382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72612" y="2810764"/>
              <a:ext cx="541020" cy="3725545"/>
            </a:xfrm>
            <a:custGeom>
              <a:avLst/>
              <a:gdLst/>
              <a:ahLst/>
              <a:cxnLst/>
              <a:rect l="l" t="t" r="r" b="b"/>
              <a:pathLst>
                <a:path w="541020" h="3725545">
                  <a:moveTo>
                    <a:pt x="270383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3"/>
                  </a:lnTo>
                  <a:lnTo>
                    <a:pt x="0" y="3454895"/>
                  </a:lnTo>
                  <a:lnTo>
                    <a:pt x="4355" y="3503501"/>
                  </a:lnTo>
                  <a:lnTo>
                    <a:pt x="16913" y="3549249"/>
                  </a:lnTo>
                  <a:lnTo>
                    <a:pt x="36909" y="3591377"/>
                  </a:lnTo>
                  <a:lnTo>
                    <a:pt x="63582" y="3629119"/>
                  </a:lnTo>
                  <a:lnTo>
                    <a:pt x="96168" y="3661713"/>
                  </a:lnTo>
                  <a:lnTo>
                    <a:pt x="133905" y="3688393"/>
                  </a:lnTo>
                  <a:lnTo>
                    <a:pt x="176028" y="3708397"/>
                  </a:lnTo>
                  <a:lnTo>
                    <a:pt x="221775" y="3720959"/>
                  </a:lnTo>
                  <a:lnTo>
                    <a:pt x="270383" y="3725316"/>
                  </a:lnTo>
                  <a:lnTo>
                    <a:pt x="318990" y="3720959"/>
                  </a:lnTo>
                  <a:lnTo>
                    <a:pt x="364737" y="3708397"/>
                  </a:lnTo>
                  <a:lnTo>
                    <a:pt x="406860" y="3688393"/>
                  </a:lnTo>
                  <a:lnTo>
                    <a:pt x="444597" y="3661713"/>
                  </a:lnTo>
                  <a:lnTo>
                    <a:pt x="477183" y="3629119"/>
                  </a:lnTo>
                  <a:lnTo>
                    <a:pt x="503856" y="3591377"/>
                  </a:lnTo>
                  <a:lnTo>
                    <a:pt x="523852" y="3549249"/>
                  </a:lnTo>
                  <a:lnTo>
                    <a:pt x="536410" y="3503501"/>
                  </a:lnTo>
                  <a:lnTo>
                    <a:pt x="540765" y="3454895"/>
                  </a:lnTo>
                  <a:lnTo>
                    <a:pt x="540765" y="270383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3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2532" y="2168652"/>
              <a:ext cx="1836420" cy="11826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62148" y="2397252"/>
              <a:ext cx="1323975" cy="671830"/>
            </a:xfrm>
            <a:custGeom>
              <a:avLst/>
              <a:gdLst/>
              <a:ahLst/>
              <a:cxnLst/>
              <a:rect l="l" t="t" r="r" b="b"/>
              <a:pathLst>
                <a:path w="1323975" h="671830">
                  <a:moveTo>
                    <a:pt x="987932" y="0"/>
                  </a:moveTo>
                  <a:lnTo>
                    <a:pt x="335788" y="0"/>
                  </a:lnTo>
                  <a:lnTo>
                    <a:pt x="286174" y="3638"/>
                  </a:lnTo>
                  <a:lnTo>
                    <a:pt x="238819" y="14209"/>
                  </a:lnTo>
                  <a:lnTo>
                    <a:pt x="194241" y="31193"/>
                  </a:lnTo>
                  <a:lnTo>
                    <a:pt x="152961" y="54073"/>
                  </a:lnTo>
                  <a:lnTo>
                    <a:pt x="115498" y="82330"/>
                  </a:lnTo>
                  <a:lnTo>
                    <a:pt x="82373" y="115447"/>
                  </a:lnTo>
                  <a:lnTo>
                    <a:pt x="54105" y="152905"/>
                  </a:lnTo>
                  <a:lnTo>
                    <a:pt x="31213" y="194186"/>
                  </a:lnTo>
                  <a:lnTo>
                    <a:pt x="14219" y="238772"/>
                  </a:lnTo>
                  <a:lnTo>
                    <a:pt x="3641" y="286145"/>
                  </a:lnTo>
                  <a:lnTo>
                    <a:pt x="0" y="335788"/>
                  </a:lnTo>
                  <a:lnTo>
                    <a:pt x="3641" y="385401"/>
                  </a:lnTo>
                  <a:lnTo>
                    <a:pt x="14219" y="432756"/>
                  </a:lnTo>
                  <a:lnTo>
                    <a:pt x="31213" y="477334"/>
                  </a:lnTo>
                  <a:lnTo>
                    <a:pt x="54105" y="518614"/>
                  </a:lnTo>
                  <a:lnTo>
                    <a:pt x="82373" y="556077"/>
                  </a:lnTo>
                  <a:lnTo>
                    <a:pt x="115498" y="589202"/>
                  </a:lnTo>
                  <a:lnTo>
                    <a:pt x="152961" y="617470"/>
                  </a:lnTo>
                  <a:lnTo>
                    <a:pt x="194241" y="640362"/>
                  </a:lnTo>
                  <a:lnTo>
                    <a:pt x="238819" y="657356"/>
                  </a:lnTo>
                  <a:lnTo>
                    <a:pt x="286174" y="667934"/>
                  </a:lnTo>
                  <a:lnTo>
                    <a:pt x="335788" y="671576"/>
                  </a:lnTo>
                  <a:lnTo>
                    <a:pt x="987932" y="671576"/>
                  </a:lnTo>
                  <a:lnTo>
                    <a:pt x="1037546" y="667934"/>
                  </a:lnTo>
                  <a:lnTo>
                    <a:pt x="1084901" y="657356"/>
                  </a:lnTo>
                  <a:lnTo>
                    <a:pt x="1129479" y="640362"/>
                  </a:lnTo>
                  <a:lnTo>
                    <a:pt x="1170759" y="617470"/>
                  </a:lnTo>
                  <a:lnTo>
                    <a:pt x="1208222" y="589202"/>
                  </a:lnTo>
                  <a:lnTo>
                    <a:pt x="1241347" y="556077"/>
                  </a:lnTo>
                  <a:lnTo>
                    <a:pt x="1269615" y="518614"/>
                  </a:lnTo>
                  <a:lnTo>
                    <a:pt x="1292507" y="477334"/>
                  </a:lnTo>
                  <a:lnTo>
                    <a:pt x="1309501" y="432756"/>
                  </a:lnTo>
                  <a:lnTo>
                    <a:pt x="1320079" y="385401"/>
                  </a:lnTo>
                  <a:lnTo>
                    <a:pt x="1323721" y="335788"/>
                  </a:lnTo>
                  <a:lnTo>
                    <a:pt x="1320079" y="286145"/>
                  </a:lnTo>
                  <a:lnTo>
                    <a:pt x="1309501" y="238772"/>
                  </a:lnTo>
                  <a:lnTo>
                    <a:pt x="1292507" y="194186"/>
                  </a:lnTo>
                  <a:lnTo>
                    <a:pt x="1269615" y="152905"/>
                  </a:lnTo>
                  <a:lnTo>
                    <a:pt x="1241347" y="115447"/>
                  </a:lnTo>
                  <a:lnTo>
                    <a:pt x="1208222" y="82330"/>
                  </a:lnTo>
                  <a:lnTo>
                    <a:pt x="1170759" y="54073"/>
                  </a:lnTo>
                  <a:lnTo>
                    <a:pt x="1129479" y="31193"/>
                  </a:lnTo>
                  <a:lnTo>
                    <a:pt x="1084901" y="14209"/>
                  </a:lnTo>
                  <a:lnTo>
                    <a:pt x="1037546" y="3638"/>
                  </a:lnTo>
                  <a:lnTo>
                    <a:pt x="987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55747" y="2579877"/>
            <a:ext cx="1146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1.16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10" dirty="0">
                <a:latin typeface="Calibri"/>
                <a:cs typeface="Calibri"/>
              </a:rPr>
              <a:t>kg/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72711" y="688720"/>
            <a:ext cx="1739264" cy="5847715"/>
            <a:chOff x="4172711" y="688720"/>
            <a:chExt cx="1739264" cy="5847715"/>
          </a:xfrm>
        </p:grpSpPr>
        <p:sp>
          <p:nvSpPr>
            <p:cNvPr id="9" name="object 9"/>
            <p:cNvSpPr/>
            <p:nvPr/>
          </p:nvSpPr>
          <p:spPr>
            <a:xfrm>
              <a:off x="4700142" y="688720"/>
              <a:ext cx="541020" cy="5847715"/>
            </a:xfrm>
            <a:custGeom>
              <a:avLst/>
              <a:gdLst/>
              <a:ahLst/>
              <a:cxnLst/>
              <a:rect l="l" t="t" r="r" b="b"/>
              <a:pathLst>
                <a:path w="541020" h="5847715">
                  <a:moveTo>
                    <a:pt x="270383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76938"/>
                  </a:lnTo>
                  <a:lnTo>
                    <a:pt x="4355" y="5625544"/>
                  </a:lnTo>
                  <a:lnTo>
                    <a:pt x="16913" y="5671292"/>
                  </a:lnTo>
                  <a:lnTo>
                    <a:pt x="36909" y="5713420"/>
                  </a:lnTo>
                  <a:lnTo>
                    <a:pt x="63582" y="5751162"/>
                  </a:lnTo>
                  <a:lnTo>
                    <a:pt x="96168" y="5783756"/>
                  </a:lnTo>
                  <a:lnTo>
                    <a:pt x="133905" y="5810436"/>
                  </a:lnTo>
                  <a:lnTo>
                    <a:pt x="176028" y="5830440"/>
                  </a:lnTo>
                  <a:lnTo>
                    <a:pt x="221775" y="5843002"/>
                  </a:lnTo>
                  <a:lnTo>
                    <a:pt x="270383" y="5847359"/>
                  </a:lnTo>
                  <a:lnTo>
                    <a:pt x="318995" y="5843002"/>
                  </a:lnTo>
                  <a:lnTo>
                    <a:pt x="364753" y="5830440"/>
                  </a:lnTo>
                  <a:lnTo>
                    <a:pt x="406893" y="5810436"/>
                  </a:lnTo>
                  <a:lnTo>
                    <a:pt x="444649" y="5783756"/>
                  </a:lnTo>
                  <a:lnTo>
                    <a:pt x="477257" y="5751162"/>
                  </a:lnTo>
                  <a:lnTo>
                    <a:pt x="503950" y="5713420"/>
                  </a:lnTo>
                  <a:lnTo>
                    <a:pt x="523963" y="5671292"/>
                  </a:lnTo>
                  <a:lnTo>
                    <a:pt x="536533" y="5625544"/>
                  </a:lnTo>
                  <a:lnTo>
                    <a:pt x="540893" y="5576938"/>
                  </a:lnTo>
                  <a:lnTo>
                    <a:pt x="540893" y="270382"/>
                  </a:lnTo>
                  <a:lnTo>
                    <a:pt x="536533" y="221775"/>
                  </a:lnTo>
                  <a:lnTo>
                    <a:pt x="523963" y="176028"/>
                  </a:lnTo>
                  <a:lnTo>
                    <a:pt x="503950" y="133905"/>
                  </a:lnTo>
                  <a:lnTo>
                    <a:pt x="477257" y="96168"/>
                  </a:lnTo>
                  <a:lnTo>
                    <a:pt x="444649" y="63582"/>
                  </a:lnTo>
                  <a:lnTo>
                    <a:pt x="406893" y="36909"/>
                  </a:lnTo>
                  <a:lnTo>
                    <a:pt x="364753" y="16913"/>
                  </a:lnTo>
                  <a:lnTo>
                    <a:pt x="318995" y="4355"/>
                  </a:lnTo>
                  <a:lnTo>
                    <a:pt x="2703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0142" y="2810763"/>
              <a:ext cx="541020" cy="3725545"/>
            </a:xfrm>
            <a:custGeom>
              <a:avLst/>
              <a:gdLst/>
              <a:ahLst/>
              <a:cxnLst/>
              <a:rect l="l" t="t" r="r" b="b"/>
              <a:pathLst>
                <a:path w="541020" h="3725545">
                  <a:moveTo>
                    <a:pt x="270383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3"/>
                  </a:lnTo>
                  <a:lnTo>
                    <a:pt x="0" y="3454895"/>
                  </a:lnTo>
                  <a:lnTo>
                    <a:pt x="4355" y="3503501"/>
                  </a:lnTo>
                  <a:lnTo>
                    <a:pt x="16913" y="3549249"/>
                  </a:lnTo>
                  <a:lnTo>
                    <a:pt x="36909" y="3591377"/>
                  </a:lnTo>
                  <a:lnTo>
                    <a:pt x="63582" y="3629119"/>
                  </a:lnTo>
                  <a:lnTo>
                    <a:pt x="96168" y="3661713"/>
                  </a:lnTo>
                  <a:lnTo>
                    <a:pt x="133905" y="3688393"/>
                  </a:lnTo>
                  <a:lnTo>
                    <a:pt x="176028" y="3708397"/>
                  </a:lnTo>
                  <a:lnTo>
                    <a:pt x="221775" y="3720959"/>
                  </a:lnTo>
                  <a:lnTo>
                    <a:pt x="270383" y="3725316"/>
                  </a:lnTo>
                  <a:lnTo>
                    <a:pt x="318995" y="3720959"/>
                  </a:lnTo>
                  <a:lnTo>
                    <a:pt x="364753" y="3708397"/>
                  </a:lnTo>
                  <a:lnTo>
                    <a:pt x="406893" y="3688393"/>
                  </a:lnTo>
                  <a:lnTo>
                    <a:pt x="444649" y="3661713"/>
                  </a:lnTo>
                  <a:lnTo>
                    <a:pt x="477257" y="3629119"/>
                  </a:lnTo>
                  <a:lnTo>
                    <a:pt x="503950" y="3591377"/>
                  </a:lnTo>
                  <a:lnTo>
                    <a:pt x="523963" y="3549249"/>
                  </a:lnTo>
                  <a:lnTo>
                    <a:pt x="536533" y="3503501"/>
                  </a:lnTo>
                  <a:lnTo>
                    <a:pt x="540893" y="3454895"/>
                  </a:lnTo>
                  <a:lnTo>
                    <a:pt x="540893" y="270383"/>
                  </a:lnTo>
                  <a:lnTo>
                    <a:pt x="536533" y="221775"/>
                  </a:lnTo>
                  <a:lnTo>
                    <a:pt x="523963" y="176028"/>
                  </a:lnTo>
                  <a:lnTo>
                    <a:pt x="503950" y="133905"/>
                  </a:lnTo>
                  <a:lnTo>
                    <a:pt x="477257" y="96168"/>
                  </a:lnTo>
                  <a:lnTo>
                    <a:pt x="444649" y="63582"/>
                  </a:lnTo>
                  <a:lnTo>
                    <a:pt x="406893" y="36909"/>
                  </a:lnTo>
                  <a:lnTo>
                    <a:pt x="364753" y="16913"/>
                  </a:lnTo>
                  <a:lnTo>
                    <a:pt x="318995" y="4355"/>
                  </a:lnTo>
                  <a:lnTo>
                    <a:pt x="270383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2711" y="2168651"/>
              <a:ext cx="1738884" cy="11658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02200" y="2397251"/>
              <a:ext cx="1226185" cy="654685"/>
            </a:xfrm>
            <a:custGeom>
              <a:avLst/>
              <a:gdLst/>
              <a:ahLst/>
              <a:cxnLst/>
              <a:rect l="l" t="t" r="r" b="b"/>
              <a:pathLst>
                <a:path w="1226185" h="654685">
                  <a:moveTo>
                    <a:pt x="899160" y="0"/>
                  </a:moveTo>
                  <a:lnTo>
                    <a:pt x="327151" y="0"/>
                  </a:lnTo>
                  <a:lnTo>
                    <a:pt x="278827" y="3546"/>
                  </a:lnTo>
                  <a:lnTo>
                    <a:pt x="232697" y="13847"/>
                  </a:lnTo>
                  <a:lnTo>
                    <a:pt x="189270" y="30397"/>
                  </a:lnTo>
                  <a:lnTo>
                    <a:pt x="149052" y="52690"/>
                  </a:lnTo>
                  <a:lnTo>
                    <a:pt x="112551" y="80219"/>
                  </a:lnTo>
                  <a:lnTo>
                    <a:pt x="80274" y="112479"/>
                  </a:lnTo>
                  <a:lnTo>
                    <a:pt x="52728" y="148963"/>
                  </a:lnTo>
                  <a:lnTo>
                    <a:pt x="30420" y="189166"/>
                  </a:lnTo>
                  <a:lnTo>
                    <a:pt x="13858" y="232582"/>
                  </a:lnTo>
                  <a:lnTo>
                    <a:pt x="3549" y="278703"/>
                  </a:lnTo>
                  <a:lnTo>
                    <a:pt x="0" y="327025"/>
                  </a:lnTo>
                  <a:lnTo>
                    <a:pt x="3549" y="375378"/>
                  </a:lnTo>
                  <a:lnTo>
                    <a:pt x="13858" y="421525"/>
                  </a:lnTo>
                  <a:lnTo>
                    <a:pt x="30420" y="464961"/>
                  </a:lnTo>
                  <a:lnTo>
                    <a:pt x="52728" y="505180"/>
                  </a:lnTo>
                  <a:lnTo>
                    <a:pt x="80274" y="541676"/>
                  </a:lnTo>
                  <a:lnTo>
                    <a:pt x="112551" y="573945"/>
                  </a:lnTo>
                  <a:lnTo>
                    <a:pt x="149052" y="601480"/>
                  </a:lnTo>
                  <a:lnTo>
                    <a:pt x="189270" y="623777"/>
                  </a:lnTo>
                  <a:lnTo>
                    <a:pt x="232697" y="640328"/>
                  </a:lnTo>
                  <a:lnTo>
                    <a:pt x="278827" y="650630"/>
                  </a:lnTo>
                  <a:lnTo>
                    <a:pt x="327151" y="654176"/>
                  </a:lnTo>
                  <a:lnTo>
                    <a:pt x="899160" y="654176"/>
                  </a:lnTo>
                  <a:lnTo>
                    <a:pt x="947481" y="650630"/>
                  </a:lnTo>
                  <a:lnTo>
                    <a:pt x="993602" y="640328"/>
                  </a:lnTo>
                  <a:lnTo>
                    <a:pt x="1037018" y="623777"/>
                  </a:lnTo>
                  <a:lnTo>
                    <a:pt x="1077221" y="601480"/>
                  </a:lnTo>
                  <a:lnTo>
                    <a:pt x="1113705" y="573945"/>
                  </a:lnTo>
                  <a:lnTo>
                    <a:pt x="1145965" y="541676"/>
                  </a:lnTo>
                  <a:lnTo>
                    <a:pt x="1173494" y="505180"/>
                  </a:lnTo>
                  <a:lnTo>
                    <a:pt x="1195787" y="464961"/>
                  </a:lnTo>
                  <a:lnTo>
                    <a:pt x="1212337" y="421525"/>
                  </a:lnTo>
                  <a:lnTo>
                    <a:pt x="1222638" y="375378"/>
                  </a:lnTo>
                  <a:lnTo>
                    <a:pt x="1226185" y="327025"/>
                  </a:lnTo>
                  <a:lnTo>
                    <a:pt x="1222638" y="278703"/>
                  </a:lnTo>
                  <a:lnTo>
                    <a:pt x="1212337" y="232582"/>
                  </a:lnTo>
                  <a:lnTo>
                    <a:pt x="1195787" y="189166"/>
                  </a:lnTo>
                  <a:lnTo>
                    <a:pt x="1173494" y="148963"/>
                  </a:lnTo>
                  <a:lnTo>
                    <a:pt x="1145965" y="112479"/>
                  </a:lnTo>
                  <a:lnTo>
                    <a:pt x="1113705" y="80219"/>
                  </a:lnTo>
                  <a:lnTo>
                    <a:pt x="1077221" y="52690"/>
                  </a:lnTo>
                  <a:lnTo>
                    <a:pt x="1037018" y="30397"/>
                  </a:lnTo>
                  <a:lnTo>
                    <a:pt x="993602" y="13847"/>
                  </a:lnTo>
                  <a:lnTo>
                    <a:pt x="947481" y="3546"/>
                  </a:lnTo>
                  <a:lnTo>
                    <a:pt x="899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441063" y="2562605"/>
            <a:ext cx="1146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1.25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10" dirty="0">
                <a:latin typeface="Calibri"/>
                <a:cs typeface="Calibri"/>
              </a:rPr>
              <a:t>kg/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14771" y="688720"/>
            <a:ext cx="1649095" cy="5847715"/>
            <a:chOff x="5414771" y="688720"/>
            <a:chExt cx="1649095" cy="5847715"/>
          </a:xfrm>
        </p:grpSpPr>
        <p:sp>
          <p:nvSpPr>
            <p:cNvPr id="15" name="object 15"/>
            <p:cNvSpPr/>
            <p:nvPr/>
          </p:nvSpPr>
          <p:spPr>
            <a:xfrm>
              <a:off x="5941821" y="688720"/>
              <a:ext cx="541020" cy="5837555"/>
            </a:xfrm>
            <a:custGeom>
              <a:avLst/>
              <a:gdLst/>
              <a:ahLst/>
              <a:cxnLst/>
              <a:rect l="l" t="t" r="r" b="b"/>
              <a:pathLst>
                <a:path w="541020" h="5837555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66511"/>
                  </a:lnTo>
                  <a:lnTo>
                    <a:pt x="4355" y="5615120"/>
                  </a:lnTo>
                  <a:lnTo>
                    <a:pt x="16913" y="5660871"/>
                  </a:lnTo>
                  <a:lnTo>
                    <a:pt x="36909" y="5702999"/>
                  </a:lnTo>
                  <a:lnTo>
                    <a:pt x="63582" y="5740741"/>
                  </a:lnTo>
                  <a:lnTo>
                    <a:pt x="96168" y="5773333"/>
                  </a:lnTo>
                  <a:lnTo>
                    <a:pt x="133905" y="5800012"/>
                  </a:lnTo>
                  <a:lnTo>
                    <a:pt x="176028" y="5820014"/>
                  </a:lnTo>
                  <a:lnTo>
                    <a:pt x="221775" y="5832575"/>
                  </a:lnTo>
                  <a:lnTo>
                    <a:pt x="270382" y="5836932"/>
                  </a:lnTo>
                  <a:lnTo>
                    <a:pt x="318990" y="5832575"/>
                  </a:lnTo>
                  <a:lnTo>
                    <a:pt x="364737" y="5820014"/>
                  </a:lnTo>
                  <a:lnTo>
                    <a:pt x="406860" y="5800012"/>
                  </a:lnTo>
                  <a:lnTo>
                    <a:pt x="444597" y="5773333"/>
                  </a:lnTo>
                  <a:lnTo>
                    <a:pt x="477183" y="5740741"/>
                  </a:lnTo>
                  <a:lnTo>
                    <a:pt x="503856" y="5702999"/>
                  </a:lnTo>
                  <a:lnTo>
                    <a:pt x="523852" y="5660871"/>
                  </a:lnTo>
                  <a:lnTo>
                    <a:pt x="536410" y="5615120"/>
                  </a:lnTo>
                  <a:lnTo>
                    <a:pt x="540765" y="5566511"/>
                  </a:lnTo>
                  <a:lnTo>
                    <a:pt x="540765" y="270382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41821" y="1927859"/>
              <a:ext cx="541020" cy="4608830"/>
            </a:xfrm>
            <a:custGeom>
              <a:avLst/>
              <a:gdLst/>
              <a:ahLst/>
              <a:cxnLst/>
              <a:rect l="l" t="t" r="r" b="b"/>
              <a:pathLst>
                <a:path w="541020" h="4608830">
                  <a:moveTo>
                    <a:pt x="270382" y="0"/>
                  </a:moveTo>
                  <a:lnTo>
                    <a:pt x="221775" y="4359"/>
                  </a:lnTo>
                  <a:lnTo>
                    <a:pt x="176028" y="16929"/>
                  </a:lnTo>
                  <a:lnTo>
                    <a:pt x="133905" y="36942"/>
                  </a:lnTo>
                  <a:lnTo>
                    <a:pt x="96168" y="63635"/>
                  </a:lnTo>
                  <a:lnTo>
                    <a:pt x="63582" y="96243"/>
                  </a:lnTo>
                  <a:lnTo>
                    <a:pt x="36909" y="133999"/>
                  </a:lnTo>
                  <a:lnTo>
                    <a:pt x="16913" y="176139"/>
                  </a:lnTo>
                  <a:lnTo>
                    <a:pt x="4355" y="221897"/>
                  </a:lnTo>
                  <a:lnTo>
                    <a:pt x="0" y="270510"/>
                  </a:lnTo>
                  <a:lnTo>
                    <a:pt x="0" y="4337799"/>
                  </a:lnTo>
                  <a:lnTo>
                    <a:pt x="4355" y="4386405"/>
                  </a:lnTo>
                  <a:lnTo>
                    <a:pt x="16913" y="4432153"/>
                  </a:lnTo>
                  <a:lnTo>
                    <a:pt x="36909" y="4474281"/>
                  </a:lnTo>
                  <a:lnTo>
                    <a:pt x="63582" y="4512023"/>
                  </a:lnTo>
                  <a:lnTo>
                    <a:pt x="96168" y="4544617"/>
                  </a:lnTo>
                  <a:lnTo>
                    <a:pt x="133905" y="4571297"/>
                  </a:lnTo>
                  <a:lnTo>
                    <a:pt x="176028" y="4591301"/>
                  </a:lnTo>
                  <a:lnTo>
                    <a:pt x="221775" y="4603863"/>
                  </a:lnTo>
                  <a:lnTo>
                    <a:pt x="270382" y="4608220"/>
                  </a:lnTo>
                  <a:lnTo>
                    <a:pt x="318990" y="4603863"/>
                  </a:lnTo>
                  <a:lnTo>
                    <a:pt x="364737" y="4591301"/>
                  </a:lnTo>
                  <a:lnTo>
                    <a:pt x="406860" y="4571297"/>
                  </a:lnTo>
                  <a:lnTo>
                    <a:pt x="444597" y="4544617"/>
                  </a:lnTo>
                  <a:lnTo>
                    <a:pt x="477183" y="4512023"/>
                  </a:lnTo>
                  <a:lnTo>
                    <a:pt x="503856" y="4474281"/>
                  </a:lnTo>
                  <a:lnTo>
                    <a:pt x="523852" y="4432153"/>
                  </a:lnTo>
                  <a:lnTo>
                    <a:pt x="536410" y="4386405"/>
                  </a:lnTo>
                  <a:lnTo>
                    <a:pt x="540765" y="4337799"/>
                  </a:lnTo>
                  <a:lnTo>
                    <a:pt x="540765" y="270510"/>
                  </a:lnTo>
                  <a:lnTo>
                    <a:pt x="536410" y="221897"/>
                  </a:lnTo>
                  <a:lnTo>
                    <a:pt x="523852" y="176139"/>
                  </a:lnTo>
                  <a:lnTo>
                    <a:pt x="503856" y="133999"/>
                  </a:lnTo>
                  <a:lnTo>
                    <a:pt x="477183" y="96243"/>
                  </a:lnTo>
                  <a:lnTo>
                    <a:pt x="444597" y="63635"/>
                  </a:lnTo>
                  <a:lnTo>
                    <a:pt x="406860" y="36942"/>
                  </a:lnTo>
                  <a:lnTo>
                    <a:pt x="364737" y="16929"/>
                  </a:lnTo>
                  <a:lnTo>
                    <a:pt x="318990" y="4359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4771" y="1458468"/>
              <a:ext cx="1648968" cy="99364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43879" y="1687321"/>
              <a:ext cx="1136650" cy="481330"/>
            </a:xfrm>
            <a:custGeom>
              <a:avLst/>
              <a:gdLst/>
              <a:ahLst/>
              <a:cxnLst/>
              <a:rect l="l" t="t" r="r" b="b"/>
              <a:pathLst>
                <a:path w="1136650" h="481330">
                  <a:moveTo>
                    <a:pt x="895985" y="0"/>
                  </a:moveTo>
                  <a:lnTo>
                    <a:pt x="240665" y="0"/>
                  </a:lnTo>
                  <a:lnTo>
                    <a:pt x="192147" y="4887"/>
                  </a:lnTo>
                  <a:lnTo>
                    <a:pt x="146964" y="18903"/>
                  </a:lnTo>
                  <a:lnTo>
                    <a:pt x="106083" y="41081"/>
                  </a:lnTo>
                  <a:lnTo>
                    <a:pt x="70469" y="70453"/>
                  </a:lnTo>
                  <a:lnTo>
                    <a:pt x="41087" y="106052"/>
                  </a:lnTo>
                  <a:lnTo>
                    <a:pt x="18905" y="146911"/>
                  </a:lnTo>
                  <a:lnTo>
                    <a:pt x="4887" y="192062"/>
                  </a:lnTo>
                  <a:lnTo>
                    <a:pt x="0" y="240537"/>
                  </a:lnTo>
                  <a:lnTo>
                    <a:pt x="4887" y="289055"/>
                  </a:lnTo>
                  <a:lnTo>
                    <a:pt x="18905" y="334238"/>
                  </a:lnTo>
                  <a:lnTo>
                    <a:pt x="41087" y="375119"/>
                  </a:lnTo>
                  <a:lnTo>
                    <a:pt x="70469" y="410733"/>
                  </a:lnTo>
                  <a:lnTo>
                    <a:pt x="106083" y="440115"/>
                  </a:lnTo>
                  <a:lnTo>
                    <a:pt x="146964" y="462297"/>
                  </a:lnTo>
                  <a:lnTo>
                    <a:pt x="192147" y="476315"/>
                  </a:lnTo>
                  <a:lnTo>
                    <a:pt x="240665" y="481202"/>
                  </a:lnTo>
                  <a:lnTo>
                    <a:pt x="895985" y="481202"/>
                  </a:lnTo>
                  <a:lnTo>
                    <a:pt x="944502" y="476315"/>
                  </a:lnTo>
                  <a:lnTo>
                    <a:pt x="989685" y="462297"/>
                  </a:lnTo>
                  <a:lnTo>
                    <a:pt x="1030566" y="440115"/>
                  </a:lnTo>
                  <a:lnTo>
                    <a:pt x="1066180" y="410733"/>
                  </a:lnTo>
                  <a:lnTo>
                    <a:pt x="1095562" y="375119"/>
                  </a:lnTo>
                  <a:lnTo>
                    <a:pt x="1117744" y="334238"/>
                  </a:lnTo>
                  <a:lnTo>
                    <a:pt x="1131762" y="289055"/>
                  </a:lnTo>
                  <a:lnTo>
                    <a:pt x="1136650" y="240537"/>
                  </a:lnTo>
                  <a:lnTo>
                    <a:pt x="1131762" y="192062"/>
                  </a:lnTo>
                  <a:lnTo>
                    <a:pt x="1117744" y="146911"/>
                  </a:lnTo>
                  <a:lnTo>
                    <a:pt x="1095562" y="106052"/>
                  </a:lnTo>
                  <a:lnTo>
                    <a:pt x="1066180" y="70453"/>
                  </a:lnTo>
                  <a:lnTo>
                    <a:pt x="1030566" y="41081"/>
                  </a:lnTo>
                  <a:lnTo>
                    <a:pt x="989685" y="18903"/>
                  </a:lnTo>
                  <a:lnTo>
                    <a:pt x="944502" y="4887"/>
                  </a:lnTo>
                  <a:lnTo>
                    <a:pt x="895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811392" y="1779777"/>
            <a:ext cx="88074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2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kg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/NM³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743700" y="688720"/>
            <a:ext cx="1769745" cy="5847715"/>
            <a:chOff x="6743700" y="688720"/>
            <a:chExt cx="1769745" cy="5847715"/>
          </a:xfrm>
        </p:grpSpPr>
        <p:sp>
          <p:nvSpPr>
            <p:cNvPr id="21" name="object 21"/>
            <p:cNvSpPr/>
            <p:nvPr/>
          </p:nvSpPr>
          <p:spPr>
            <a:xfrm>
              <a:off x="7271384" y="688720"/>
              <a:ext cx="541020" cy="5837555"/>
            </a:xfrm>
            <a:custGeom>
              <a:avLst/>
              <a:gdLst/>
              <a:ahLst/>
              <a:cxnLst/>
              <a:rect l="l" t="t" r="r" b="b"/>
              <a:pathLst>
                <a:path w="541020" h="5837555">
                  <a:moveTo>
                    <a:pt x="270383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66511"/>
                  </a:lnTo>
                  <a:lnTo>
                    <a:pt x="4355" y="5615120"/>
                  </a:lnTo>
                  <a:lnTo>
                    <a:pt x="16913" y="5660871"/>
                  </a:lnTo>
                  <a:lnTo>
                    <a:pt x="36909" y="5702999"/>
                  </a:lnTo>
                  <a:lnTo>
                    <a:pt x="63582" y="5740741"/>
                  </a:lnTo>
                  <a:lnTo>
                    <a:pt x="96168" y="5773333"/>
                  </a:lnTo>
                  <a:lnTo>
                    <a:pt x="133905" y="5800012"/>
                  </a:lnTo>
                  <a:lnTo>
                    <a:pt x="176028" y="5820014"/>
                  </a:lnTo>
                  <a:lnTo>
                    <a:pt x="221775" y="5832575"/>
                  </a:lnTo>
                  <a:lnTo>
                    <a:pt x="270383" y="5836932"/>
                  </a:lnTo>
                  <a:lnTo>
                    <a:pt x="318990" y="5832575"/>
                  </a:lnTo>
                  <a:lnTo>
                    <a:pt x="364737" y="5820014"/>
                  </a:lnTo>
                  <a:lnTo>
                    <a:pt x="406860" y="5800012"/>
                  </a:lnTo>
                  <a:lnTo>
                    <a:pt x="444597" y="5773333"/>
                  </a:lnTo>
                  <a:lnTo>
                    <a:pt x="477183" y="5740741"/>
                  </a:lnTo>
                  <a:lnTo>
                    <a:pt x="503856" y="5702999"/>
                  </a:lnTo>
                  <a:lnTo>
                    <a:pt x="523852" y="5660871"/>
                  </a:lnTo>
                  <a:lnTo>
                    <a:pt x="536410" y="5615120"/>
                  </a:lnTo>
                  <a:lnTo>
                    <a:pt x="540766" y="5566511"/>
                  </a:lnTo>
                  <a:lnTo>
                    <a:pt x="540766" y="270382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71384" y="1093343"/>
              <a:ext cx="541020" cy="5443220"/>
            </a:xfrm>
            <a:custGeom>
              <a:avLst/>
              <a:gdLst/>
              <a:ahLst/>
              <a:cxnLst/>
              <a:rect l="l" t="t" r="r" b="b"/>
              <a:pathLst>
                <a:path w="541020" h="5443220">
                  <a:moveTo>
                    <a:pt x="270383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3"/>
                  </a:lnTo>
                  <a:lnTo>
                    <a:pt x="0" y="5172316"/>
                  </a:lnTo>
                  <a:lnTo>
                    <a:pt x="4355" y="5220922"/>
                  </a:lnTo>
                  <a:lnTo>
                    <a:pt x="16913" y="5266670"/>
                  </a:lnTo>
                  <a:lnTo>
                    <a:pt x="36909" y="5308798"/>
                  </a:lnTo>
                  <a:lnTo>
                    <a:pt x="63582" y="5346540"/>
                  </a:lnTo>
                  <a:lnTo>
                    <a:pt x="96168" y="5379134"/>
                  </a:lnTo>
                  <a:lnTo>
                    <a:pt x="133905" y="5405814"/>
                  </a:lnTo>
                  <a:lnTo>
                    <a:pt x="176028" y="5425818"/>
                  </a:lnTo>
                  <a:lnTo>
                    <a:pt x="221775" y="5438380"/>
                  </a:lnTo>
                  <a:lnTo>
                    <a:pt x="270383" y="5442737"/>
                  </a:lnTo>
                  <a:lnTo>
                    <a:pt x="318990" y="5438380"/>
                  </a:lnTo>
                  <a:lnTo>
                    <a:pt x="364737" y="5425818"/>
                  </a:lnTo>
                  <a:lnTo>
                    <a:pt x="406860" y="5405814"/>
                  </a:lnTo>
                  <a:lnTo>
                    <a:pt x="444597" y="5379134"/>
                  </a:lnTo>
                  <a:lnTo>
                    <a:pt x="477183" y="5346540"/>
                  </a:lnTo>
                  <a:lnTo>
                    <a:pt x="503856" y="5308798"/>
                  </a:lnTo>
                  <a:lnTo>
                    <a:pt x="523852" y="5266670"/>
                  </a:lnTo>
                  <a:lnTo>
                    <a:pt x="536410" y="5220922"/>
                  </a:lnTo>
                  <a:lnTo>
                    <a:pt x="540766" y="5172316"/>
                  </a:lnTo>
                  <a:lnTo>
                    <a:pt x="540766" y="270383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3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3700" y="722375"/>
              <a:ext cx="1769363" cy="99364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973443" y="952118"/>
              <a:ext cx="1256030" cy="481330"/>
            </a:xfrm>
            <a:custGeom>
              <a:avLst/>
              <a:gdLst/>
              <a:ahLst/>
              <a:cxnLst/>
              <a:rect l="l" t="t" r="r" b="b"/>
              <a:pathLst>
                <a:path w="1256029" h="481330">
                  <a:moveTo>
                    <a:pt x="1015364" y="0"/>
                  </a:moveTo>
                  <a:lnTo>
                    <a:pt x="240664" y="0"/>
                  </a:lnTo>
                  <a:lnTo>
                    <a:pt x="192147" y="4887"/>
                  </a:lnTo>
                  <a:lnTo>
                    <a:pt x="146964" y="18905"/>
                  </a:lnTo>
                  <a:lnTo>
                    <a:pt x="106083" y="41087"/>
                  </a:lnTo>
                  <a:lnTo>
                    <a:pt x="70469" y="70469"/>
                  </a:lnTo>
                  <a:lnTo>
                    <a:pt x="41087" y="106083"/>
                  </a:lnTo>
                  <a:lnTo>
                    <a:pt x="18905" y="146964"/>
                  </a:lnTo>
                  <a:lnTo>
                    <a:pt x="4887" y="192147"/>
                  </a:lnTo>
                  <a:lnTo>
                    <a:pt x="0" y="240664"/>
                  </a:lnTo>
                  <a:lnTo>
                    <a:pt x="4887" y="289140"/>
                  </a:lnTo>
                  <a:lnTo>
                    <a:pt x="18905" y="334291"/>
                  </a:lnTo>
                  <a:lnTo>
                    <a:pt x="41087" y="375150"/>
                  </a:lnTo>
                  <a:lnTo>
                    <a:pt x="70469" y="410749"/>
                  </a:lnTo>
                  <a:lnTo>
                    <a:pt x="106083" y="440121"/>
                  </a:lnTo>
                  <a:lnTo>
                    <a:pt x="146964" y="462299"/>
                  </a:lnTo>
                  <a:lnTo>
                    <a:pt x="192147" y="476315"/>
                  </a:lnTo>
                  <a:lnTo>
                    <a:pt x="240664" y="481202"/>
                  </a:lnTo>
                  <a:lnTo>
                    <a:pt x="1015364" y="481202"/>
                  </a:lnTo>
                  <a:lnTo>
                    <a:pt x="1063846" y="476315"/>
                  </a:lnTo>
                  <a:lnTo>
                    <a:pt x="1109011" y="462299"/>
                  </a:lnTo>
                  <a:lnTo>
                    <a:pt x="1149890" y="440121"/>
                  </a:lnTo>
                  <a:lnTo>
                    <a:pt x="1185513" y="410749"/>
                  </a:lnTo>
                  <a:lnTo>
                    <a:pt x="1214908" y="375150"/>
                  </a:lnTo>
                  <a:lnTo>
                    <a:pt x="1237106" y="334291"/>
                  </a:lnTo>
                  <a:lnTo>
                    <a:pt x="1251137" y="289140"/>
                  </a:lnTo>
                  <a:lnTo>
                    <a:pt x="1256029" y="240664"/>
                  </a:lnTo>
                  <a:lnTo>
                    <a:pt x="1251137" y="192147"/>
                  </a:lnTo>
                  <a:lnTo>
                    <a:pt x="1237106" y="146964"/>
                  </a:lnTo>
                  <a:lnTo>
                    <a:pt x="1214908" y="106083"/>
                  </a:lnTo>
                  <a:lnTo>
                    <a:pt x="1185513" y="70469"/>
                  </a:lnTo>
                  <a:lnTo>
                    <a:pt x="1149890" y="41087"/>
                  </a:lnTo>
                  <a:lnTo>
                    <a:pt x="1109011" y="18905"/>
                  </a:lnTo>
                  <a:lnTo>
                    <a:pt x="1063846" y="4887"/>
                  </a:lnTo>
                  <a:lnTo>
                    <a:pt x="1015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18984" y="1044702"/>
            <a:ext cx="1037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3.4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kg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/NM³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981188" y="688720"/>
            <a:ext cx="1823085" cy="5847715"/>
            <a:chOff x="7981188" y="688720"/>
            <a:chExt cx="1823085" cy="5847715"/>
          </a:xfrm>
        </p:grpSpPr>
        <p:sp>
          <p:nvSpPr>
            <p:cNvPr id="27" name="object 27"/>
            <p:cNvSpPr/>
            <p:nvPr/>
          </p:nvSpPr>
          <p:spPr>
            <a:xfrm>
              <a:off x="8507603" y="688720"/>
              <a:ext cx="541020" cy="5837555"/>
            </a:xfrm>
            <a:custGeom>
              <a:avLst/>
              <a:gdLst/>
              <a:ahLst/>
              <a:cxnLst/>
              <a:rect l="l" t="t" r="r" b="b"/>
              <a:pathLst>
                <a:path w="541020" h="5837555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66511"/>
                  </a:lnTo>
                  <a:lnTo>
                    <a:pt x="4355" y="5615120"/>
                  </a:lnTo>
                  <a:lnTo>
                    <a:pt x="16913" y="5660871"/>
                  </a:lnTo>
                  <a:lnTo>
                    <a:pt x="36909" y="5702999"/>
                  </a:lnTo>
                  <a:lnTo>
                    <a:pt x="63582" y="5740741"/>
                  </a:lnTo>
                  <a:lnTo>
                    <a:pt x="96168" y="5773333"/>
                  </a:lnTo>
                  <a:lnTo>
                    <a:pt x="133905" y="5800012"/>
                  </a:lnTo>
                  <a:lnTo>
                    <a:pt x="176028" y="5820014"/>
                  </a:lnTo>
                  <a:lnTo>
                    <a:pt x="221775" y="5832575"/>
                  </a:lnTo>
                  <a:lnTo>
                    <a:pt x="270382" y="5836932"/>
                  </a:lnTo>
                  <a:lnTo>
                    <a:pt x="318990" y="5832575"/>
                  </a:lnTo>
                  <a:lnTo>
                    <a:pt x="364737" y="5820014"/>
                  </a:lnTo>
                  <a:lnTo>
                    <a:pt x="406860" y="5800012"/>
                  </a:lnTo>
                  <a:lnTo>
                    <a:pt x="444597" y="5773333"/>
                  </a:lnTo>
                  <a:lnTo>
                    <a:pt x="477183" y="5740741"/>
                  </a:lnTo>
                  <a:lnTo>
                    <a:pt x="503856" y="5702999"/>
                  </a:lnTo>
                  <a:lnTo>
                    <a:pt x="523852" y="5660871"/>
                  </a:lnTo>
                  <a:lnTo>
                    <a:pt x="536410" y="5615120"/>
                  </a:lnTo>
                  <a:lnTo>
                    <a:pt x="540766" y="5566511"/>
                  </a:lnTo>
                  <a:lnTo>
                    <a:pt x="540766" y="270382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07603" y="1671573"/>
              <a:ext cx="541020" cy="4864735"/>
            </a:xfrm>
            <a:custGeom>
              <a:avLst/>
              <a:gdLst/>
              <a:ahLst/>
              <a:cxnLst/>
              <a:rect l="l" t="t" r="r" b="b"/>
              <a:pathLst>
                <a:path w="541020" h="4864734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3"/>
                  </a:lnTo>
                  <a:lnTo>
                    <a:pt x="0" y="4594085"/>
                  </a:lnTo>
                  <a:lnTo>
                    <a:pt x="4355" y="4642691"/>
                  </a:lnTo>
                  <a:lnTo>
                    <a:pt x="16913" y="4688439"/>
                  </a:lnTo>
                  <a:lnTo>
                    <a:pt x="36909" y="4730567"/>
                  </a:lnTo>
                  <a:lnTo>
                    <a:pt x="63582" y="4768309"/>
                  </a:lnTo>
                  <a:lnTo>
                    <a:pt x="96168" y="4800903"/>
                  </a:lnTo>
                  <a:lnTo>
                    <a:pt x="133905" y="4827583"/>
                  </a:lnTo>
                  <a:lnTo>
                    <a:pt x="176028" y="4847587"/>
                  </a:lnTo>
                  <a:lnTo>
                    <a:pt x="221775" y="4860149"/>
                  </a:lnTo>
                  <a:lnTo>
                    <a:pt x="270382" y="4864506"/>
                  </a:lnTo>
                  <a:lnTo>
                    <a:pt x="318990" y="4860149"/>
                  </a:lnTo>
                  <a:lnTo>
                    <a:pt x="364737" y="4847587"/>
                  </a:lnTo>
                  <a:lnTo>
                    <a:pt x="406860" y="4827583"/>
                  </a:lnTo>
                  <a:lnTo>
                    <a:pt x="444597" y="4800903"/>
                  </a:lnTo>
                  <a:lnTo>
                    <a:pt x="477183" y="4768309"/>
                  </a:lnTo>
                  <a:lnTo>
                    <a:pt x="503856" y="4730567"/>
                  </a:lnTo>
                  <a:lnTo>
                    <a:pt x="523852" y="4688439"/>
                  </a:lnTo>
                  <a:lnTo>
                    <a:pt x="536410" y="4642691"/>
                  </a:lnTo>
                  <a:lnTo>
                    <a:pt x="540766" y="4594085"/>
                  </a:lnTo>
                  <a:lnTo>
                    <a:pt x="540766" y="270383"/>
                  </a:lnTo>
                  <a:lnTo>
                    <a:pt x="536410" y="221775"/>
                  </a:lnTo>
                  <a:lnTo>
                    <a:pt x="523852" y="176028"/>
                  </a:lnTo>
                  <a:lnTo>
                    <a:pt x="503856" y="133905"/>
                  </a:lnTo>
                  <a:lnTo>
                    <a:pt x="477183" y="96168"/>
                  </a:lnTo>
                  <a:lnTo>
                    <a:pt x="444597" y="63582"/>
                  </a:lnTo>
                  <a:lnTo>
                    <a:pt x="406860" y="36909"/>
                  </a:lnTo>
                  <a:lnTo>
                    <a:pt x="364737" y="16913"/>
                  </a:lnTo>
                  <a:lnTo>
                    <a:pt x="318990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1188" y="1289304"/>
              <a:ext cx="1822703" cy="99364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209661" y="1518031"/>
              <a:ext cx="1311275" cy="481330"/>
            </a:xfrm>
            <a:custGeom>
              <a:avLst/>
              <a:gdLst/>
              <a:ahLst/>
              <a:cxnLst/>
              <a:rect l="l" t="t" r="r" b="b"/>
              <a:pathLst>
                <a:path w="1311275" h="481330">
                  <a:moveTo>
                    <a:pt x="1070610" y="0"/>
                  </a:moveTo>
                  <a:lnTo>
                    <a:pt x="240665" y="0"/>
                  </a:lnTo>
                  <a:lnTo>
                    <a:pt x="192147" y="4887"/>
                  </a:lnTo>
                  <a:lnTo>
                    <a:pt x="146964" y="18903"/>
                  </a:lnTo>
                  <a:lnTo>
                    <a:pt x="106083" y="41081"/>
                  </a:lnTo>
                  <a:lnTo>
                    <a:pt x="70469" y="70453"/>
                  </a:lnTo>
                  <a:lnTo>
                    <a:pt x="41087" y="106052"/>
                  </a:lnTo>
                  <a:lnTo>
                    <a:pt x="18905" y="146911"/>
                  </a:lnTo>
                  <a:lnTo>
                    <a:pt x="4887" y="192062"/>
                  </a:lnTo>
                  <a:lnTo>
                    <a:pt x="0" y="240538"/>
                  </a:lnTo>
                  <a:lnTo>
                    <a:pt x="4887" y="289055"/>
                  </a:lnTo>
                  <a:lnTo>
                    <a:pt x="18905" y="334238"/>
                  </a:lnTo>
                  <a:lnTo>
                    <a:pt x="41087" y="375119"/>
                  </a:lnTo>
                  <a:lnTo>
                    <a:pt x="70469" y="410733"/>
                  </a:lnTo>
                  <a:lnTo>
                    <a:pt x="106083" y="440115"/>
                  </a:lnTo>
                  <a:lnTo>
                    <a:pt x="146964" y="462297"/>
                  </a:lnTo>
                  <a:lnTo>
                    <a:pt x="192147" y="476315"/>
                  </a:lnTo>
                  <a:lnTo>
                    <a:pt x="240665" y="481203"/>
                  </a:lnTo>
                  <a:lnTo>
                    <a:pt x="1070610" y="481203"/>
                  </a:lnTo>
                  <a:lnTo>
                    <a:pt x="1119127" y="476315"/>
                  </a:lnTo>
                  <a:lnTo>
                    <a:pt x="1164310" y="462297"/>
                  </a:lnTo>
                  <a:lnTo>
                    <a:pt x="1205191" y="440115"/>
                  </a:lnTo>
                  <a:lnTo>
                    <a:pt x="1240805" y="410733"/>
                  </a:lnTo>
                  <a:lnTo>
                    <a:pt x="1270187" y="375119"/>
                  </a:lnTo>
                  <a:lnTo>
                    <a:pt x="1292369" y="334238"/>
                  </a:lnTo>
                  <a:lnTo>
                    <a:pt x="1306387" y="289055"/>
                  </a:lnTo>
                  <a:lnTo>
                    <a:pt x="1311275" y="240538"/>
                  </a:lnTo>
                  <a:lnTo>
                    <a:pt x="1306387" y="192062"/>
                  </a:lnTo>
                  <a:lnTo>
                    <a:pt x="1292369" y="146911"/>
                  </a:lnTo>
                  <a:lnTo>
                    <a:pt x="1270187" y="106052"/>
                  </a:lnTo>
                  <a:lnTo>
                    <a:pt x="1240805" y="70453"/>
                  </a:lnTo>
                  <a:lnTo>
                    <a:pt x="1205191" y="41081"/>
                  </a:lnTo>
                  <a:lnTo>
                    <a:pt x="1164310" y="18903"/>
                  </a:lnTo>
                  <a:lnTo>
                    <a:pt x="1119127" y="4887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303768" y="1639569"/>
            <a:ext cx="1146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2.62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10" dirty="0">
                <a:latin typeface="Calibri"/>
                <a:cs typeface="Calibri"/>
              </a:rPr>
              <a:t>kg/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217152" y="688720"/>
            <a:ext cx="1828800" cy="5847715"/>
            <a:chOff x="9217152" y="688720"/>
            <a:chExt cx="1828800" cy="5847715"/>
          </a:xfrm>
        </p:grpSpPr>
        <p:sp>
          <p:nvSpPr>
            <p:cNvPr id="33" name="object 33"/>
            <p:cNvSpPr/>
            <p:nvPr/>
          </p:nvSpPr>
          <p:spPr>
            <a:xfrm>
              <a:off x="9743821" y="688720"/>
              <a:ext cx="541020" cy="5837555"/>
            </a:xfrm>
            <a:custGeom>
              <a:avLst/>
              <a:gdLst/>
              <a:ahLst/>
              <a:cxnLst/>
              <a:rect l="l" t="t" r="r" b="b"/>
              <a:pathLst>
                <a:path w="541020" h="5837555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2"/>
                  </a:lnTo>
                  <a:lnTo>
                    <a:pt x="0" y="5566511"/>
                  </a:lnTo>
                  <a:lnTo>
                    <a:pt x="4355" y="5615120"/>
                  </a:lnTo>
                  <a:lnTo>
                    <a:pt x="16913" y="5660871"/>
                  </a:lnTo>
                  <a:lnTo>
                    <a:pt x="36909" y="5702999"/>
                  </a:lnTo>
                  <a:lnTo>
                    <a:pt x="63582" y="5740741"/>
                  </a:lnTo>
                  <a:lnTo>
                    <a:pt x="96168" y="5773333"/>
                  </a:lnTo>
                  <a:lnTo>
                    <a:pt x="133905" y="5800012"/>
                  </a:lnTo>
                  <a:lnTo>
                    <a:pt x="176028" y="5820014"/>
                  </a:lnTo>
                  <a:lnTo>
                    <a:pt x="221775" y="5832575"/>
                  </a:lnTo>
                  <a:lnTo>
                    <a:pt x="270382" y="5836932"/>
                  </a:lnTo>
                  <a:lnTo>
                    <a:pt x="318995" y="5832575"/>
                  </a:lnTo>
                  <a:lnTo>
                    <a:pt x="364753" y="5820014"/>
                  </a:lnTo>
                  <a:lnTo>
                    <a:pt x="406893" y="5800012"/>
                  </a:lnTo>
                  <a:lnTo>
                    <a:pt x="444649" y="5773333"/>
                  </a:lnTo>
                  <a:lnTo>
                    <a:pt x="477257" y="5740741"/>
                  </a:lnTo>
                  <a:lnTo>
                    <a:pt x="503950" y="5702999"/>
                  </a:lnTo>
                  <a:lnTo>
                    <a:pt x="523963" y="5660871"/>
                  </a:lnTo>
                  <a:lnTo>
                    <a:pt x="536533" y="5615120"/>
                  </a:lnTo>
                  <a:lnTo>
                    <a:pt x="540893" y="5566511"/>
                  </a:lnTo>
                  <a:lnTo>
                    <a:pt x="540893" y="270382"/>
                  </a:lnTo>
                  <a:lnTo>
                    <a:pt x="536533" y="221775"/>
                  </a:lnTo>
                  <a:lnTo>
                    <a:pt x="523963" y="176028"/>
                  </a:lnTo>
                  <a:lnTo>
                    <a:pt x="503950" y="133905"/>
                  </a:lnTo>
                  <a:lnTo>
                    <a:pt x="477257" y="96168"/>
                  </a:lnTo>
                  <a:lnTo>
                    <a:pt x="444649" y="63582"/>
                  </a:lnTo>
                  <a:lnTo>
                    <a:pt x="406893" y="36909"/>
                  </a:lnTo>
                  <a:lnTo>
                    <a:pt x="364753" y="16913"/>
                  </a:lnTo>
                  <a:lnTo>
                    <a:pt x="318995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743821" y="2227960"/>
              <a:ext cx="541020" cy="4308475"/>
            </a:xfrm>
            <a:custGeom>
              <a:avLst/>
              <a:gdLst/>
              <a:ahLst/>
              <a:cxnLst/>
              <a:rect l="l" t="t" r="r" b="b"/>
              <a:pathLst>
                <a:path w="541020" h="4308475">
                  <a:moveTo>
                    <a:pt x="270382" y="0"/>
                  </a:moveTo>
                  <a:lnTo>
                    <a:pt x="221775" y="4355"/>
                  </a:lnTo>
                  <a:lnTo>
                    <a:pt x="176028" y="16913"/>
                  </a:lnTo>
                  <a:lnTo>
                    <a:pt x="133905" y="36909"/>
                  </a:lnTo>
                  <a:lnTo>
                    <a:pt x="96168" y="63582"/>
                  </a:lnTo>
                  <a:lnTo>
                    <a:pt x="63582" y="96168"/>
                  </a:lnTo>
                  <a:lnTo>
                    <a:pt x="36909" y="133905"/>
                  </a:lnTo>
                  <a:lnTo>
                    <a:pt x="16913" y="176028"/>
                  </a:lnTo>
                  <a:lnTo>
                    <a:pt x="4355" y="221775"/>
                  </a:lnTo>
                  <a:lnTo>
                    <a:pt x="0" y="270383"/>
                  </a:lnTo>
                  <a:lnTo>
                    <a:pt x="0" y="4037698"/>
                  </a:lnTo>
                  <a:lnTo>
                    <a:pt x="4355" y="4086304"/>
                  </a:lnTo>
                  <a:lnTo>
                    <a:pt x="16913" y="4132052"/>
                  </a:lnTo>
                  <a:lnTo>
                    <a:pt x="36909" y="4174180"/>
                  </a:lnTo>
                  <a:lnTo>
                    <a:pt x="63582" y="4211922"/>
                  </a:lnTo>
                  <a:lnTo>
                    <a:pt x="96168" y="4244516"/>
                  </a:lnTo>
                  <a:lnTo>
                    <a:pt x="133905" y="4271196"/>
                  </a:lnTo>
                  <a:lnTo>
                    <a:pt x="176028" y="4291200"/>
                  </a:lnTo>
                  <a:lnTo>
                    <a:pt x="221775" y="4303762"/>
                  </a:lnTo>
                  <a:lnTo>
                    <a:pt x="270382" y="4308119"/>
                  </a:lnTo>
                  <a:lnTo>
                    <a:pt x="318995" y="4303762"/>
                  </a:lnTo>
                  <a:lnTo>
                    <a:pt x="364753" y="4291200"/>
                  </a:lnTo>
                  <a:lnTo>
                    <a:pt x="406893" y="4271196"/>
                  </a:lnTo>
                  <a:lnTo>
                    <a:pt x="444649" y="4244516"/>
                  </a:lnTo>
                  <a:lnTo>
                    <a:pt x="477257" y="4211922"/>
                  </a:lnTo>
                  <a:lnTo>
                    <a:pt x="503950" y="4174180"/>
                  </a:lnTo>
                  <a:lnTo>
                    <a:pt x="523963" y="4132052"/>
                  </a:lnTo>
                  <a:lnTo>
                    <a:pt x="536533" y="4086304"/>
                  </a:lnTo>
                  <a:lnTo>
                    <a:pt x="540893" y="4037698"/>
                  </a:lnTo>
                  <a:lnTo>
                    <a:pt x="540893" y="270383"/>
                  </a:lnTo>
                  <a:lnTo>
                    <a:pt x="536533" y="221775"/>
                  </a:lnTo>
                  <a:lnTo>
                    <a:pt x="523963" y="176028"/>
                  </a:lnTo>
                  <a:lnTo>
                    <a:pt x="503950" y="133905"/>
                  </a:lnTo>
                  <a:lnTo>
                    <a:pt x="477257" y="96168"/>
                  </a:lnTo>
                  <a:lnTo>
                    <a:pt x="444649" y="63582"/>
                  </a:lnTo>
                  <a:lnTo>
                    <a:pt x="406893" y="36909"/>
                  </a:lnTo>
                  <a:lnTo>
                    <a:pt x="364753" y="16913"/>
                  </a:lnTo>
                  <a:lnTo>
                    <a:pt x="318995" y="4355"/>
                  </a:lnTo>
                  <a:lnTo>
                    <a:pt x="270382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17152" y="1909571"/>
              <a:ext cx="1828800" cy="99364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445879" y="2139187"/>
              <a:ext cx="1317625" cy="481330"/>
            </a:xfrm>
            <a:custGeom>
              <a:avLst/>
              <a:gdLst/>
              <a:ahLst/>
              <a:cxnLst/>
              <a:rect l="l" t="t" r="r" b="b"/>
              <a:pathLst>
                <a:path w="1317625" h="481330">
                  <a:moveTo>
                    <a:pt x="1076705" y="0"/>
                  </a:moveTo>
                  <a:lnTo>
                    <a:pt x="240665" y="0"/>
                  </a:lnTo>
                  <a:lnTo>
                    <a:pt x="192183" y="4892"/>
                  </a:lnTo>
                  <a:lnTo>
                    <a:pt x="147018" y="18923"/>
                  </a:lnTo>
                  <a:lnTo>
                    <a:pt x="106139" y="41121"/>
                  </a:lnTo>
                  <a:lnTo>
                    <a:pt x="70516" y="70516"/>
                  </a:lnTo>
                  <a:lnTo>
                    <a:pt x="41121" y="106139"/>
                  </a:lnTo>
                  <a:lnTo>
                    <a:pt x="18923" y="147018"/>
                  </a:lnTo>
                  <a:lnTo>
                    <a:pt x="4892" y="192183"/>
                  </a:lnTo>
                  <a:lnTo>
                    <a:pt x="0" y="240664"/>
                  </a:lnTo>
                  <a:lnTo>
                    <a:pt x="4892" y="289146"/>
                  </a:lnTo>
                  <a:lnTo>
                    <a:pt x="18923" y="334311"/>
                  </a:lnTo>
                  <a:lnTo>
                    <a:pt x="41121" y="375190"/>
                  </a:lnTo>
                  <a:lnTo>
                    <a:pt x="70516" y="410813"/>
                  </a:lnTo>
                  <a:lnTo>
                    <a:pt x="106139" y="440208"/>
                  </a:lnTo>
                  <a:lnTo>
                    <a:pt x="147018" y="462407"/>
                  </a:lnTo>
                  <a:lnTo>
                    <a:pt x="192183" y="476437"/>
                  </a:lnTo>
                  <a:lnTo>
                    <a:pt x="240665" y="481329"/>
                  </a:lnTo>
                  <a:lnTo>
                    <a:pt x="1076705" y="481329"/>
                  </a:lnTo>
                  <a:lnTo>
                    <a:pt x="1125181" y="476437"/>
                  </a:lnTo>
                  <a:lnTo>
                    <a:pt x="1170332" y="462407"/>
                  </a:lnTo>
                  <a:lnTo>
                    <a:pt x="1211191" y="440208"/>
                  </a:lnTo>
                  <a:lnTo>
                    <a:pt x="1246790" y="410813"/>
                  </a:lnTo>
                  <a:lnTo>
                    <a:pt x="1276162" y="375190"/>
                  </a:lnTo>
                  <a:lnTo>
                    <a:pt x="1298340" y="334311"/>
                  </a:lnTo>
                  <a:lnTo>
                    <a:pt x="1312356" y="289146"/>
                  </a:lnTo>
                  <a:lnTo>
                    <a:pt x="1317244" y="240664"/>
                  </a:lnTo>
                  <a:lnTo>
                    <a:pt x="1312356" y="192183"/>
                  </a:lnTo>
                  <a:lnTo>
                    <a:pt x="1298340" y="147018"/>
                  </a:lnTo>
                  <a:lnTo>
                    <a:pt x="1276162" y="106139"/>
                  </a:lnTo>
                  <a:lnTo>
                    <a:pt x="1246790" y="70516"/>
                  </a:lnTo>
                  <a:lnTo>
                    <a:pt x="1211191" y="41121"/>
                  </a:lnTo>
                  <a:lnTo>
                    <a:pt x="1170332" y="18923"/>
                  </a:lnTo>
                  <a:lnTo>
                    <a:pt x="1125181" y="4892"/>
                  </a:lnTo>
                  <a:lnTo>
                    <a:pt x="1076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9539985" y="2249169"/>
            <a:ext cx="1141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1.83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kg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/NM³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0471404" y="688720"/>
            <a:ext cx="1720850" cy="5847715"/>
            <a:chOff x="10471404" y="688720"/>
            <a:chExt cx="1720850" cy="5847715"/>
          </a:xfrm>
        </p:grpSpPr>
        <p:sp>
          <p:nvSpPr>
            <p:cNvPr id="39" name="object 39"/>
            <p:cNvSpPr/>
            <p:nvPr/>
          </p:nvSpPr>
          <p:spPr>
            <a:xfrm>
              <a:off x="10980039" y="688720"/>
              <a:ext cx="541020" cy="5837555"/>
            </a:xfrm>
            <a:custGeom>
              <a:avLst/>
              <a:gdLst/>
              <a:ahLst/>
              <a:cxnLst/>
              <a:rect l="l" t="t" r="r" b="b"/>
              <a:pathLst>
                <a:path w="541020" h="5837555">
                  <a:moveTo>
                    <a:pt x="270509" y="0"/>
                  </a:moveTo>
                  <a:lnTo>
                    <a:pt x="221897" y="4355"/>
                  </a:lnTo>
                  <a:lnTo>
                    <a:pt x="176139" y="16913"/>
                  </a:lnTo>
                  <a:lnTo>
                    <a:pt x="133999" y="36909"/>
                  </a:lnTo>
                  <a:lnTo>
                    <a:pt x="96243" y="63582"/>
                  </a:lnTo>
                  <a:lnTo>
                    <a:pt x="63635" y="96168"/>
                  </a:lnTo>
                  <a:lnTo>
                    <a:pt x="36942" y="133905"/>
                  </a:lnTo>
                  <a:lnTo>
                    <a:pt x="16929" y="176028"/>
                  </a:lnTo>
                  <a:lnTo>
                    <a:pt x="4359" y="221775"/>
                  </a:lnTo>
                  <a:lnTo>
                    <a:pt x="0" y="270382"/>
                  </a:lnTo>
                  <a:lnTo>
                    <a:pt x="0" y="5566511"/>
                  </a:lnTo>
                  <a:lnTo>
                    <a:pt x="4359" y="5615120"/>
                  </a:lnTo>
                  <a:lnTo>
                    <a:pt x="16929" y="5660871"/>
                  </a:lnTo>
                  <a:lnTo>
                    <a:pt x="36942" y="5702999"/>
                  </a:lnTo>
                  <a:lnTo>
                    <a:pt x="63635" y="5740741"/>
                  </a:lnTo>
                  <a:lnTo>
                    <a:pt x="96243" y="5773333"/>
                  </a:lnTo>
                  <a:lnTo>
                    <a:pt x="133999" y="5800012"/>
                  </a:lnTo>
                  <a:lnTo>
                    <a:pt x="176139" y="5820014"/>
                  </a:lnTo>
                  <a:lnTo>
                    <a:pt x="221897" y="5832575"/>
                  </a:lnTo>
                  <a:lnTo>
                    <a:pt x="270509" y="5836932"/>
                  </a:lnTo>
                  <a:lnTo>
                    <a:pt x="319117" y="5832575"/>
                  </a:lnTo>
                  <a:lnTo>
                    <a:pt x="364864" y="5820014"/>
                  </a:lnTo>
                  <a:lnTo>
                    <a:pt x="406987" y="5800012"/>
                  </a:lnTo>
                  <a:lnTo>
                    <a:pt x="444724" y="5773333"/>
                  </a:lnTo>
                  <a:lnTo>
                    <a:pt x="477310" y="5740741"/>
                  </a:lnTo>
                  <a:lnTo>
                    <a:pt x="503983" y="5702999"/>
                  </a:lnTo>
                  <a:lnTo>
                    <a:pt x="523979" y="5660871"/>
                  </a:lnTo>
                  <a:lnTo>
                    <a:pt x="536537" y="5615120"/>
                  </a:lnTo>
                  <a:lnTo>
                    <a:pt x="540892" y="5566511"/>
                  </a:lnTo>
                  <a:lnTo>
                    <a:pt x="540892" y="270382"/>
                  </a:lnTo>
                  <a:lnTo>
                    <a:pt x="536537" y="221775"/>
                  </a:lnTo>
                  <a:lnTo>
                    <a:pt x="523979" y="176028"/>
                  </a:lnTo>
                  <a:lnTo>
                    <a:pt x="503983" y="133905"/>
                  </a:lnTo>
                  <a:lnTo>
                    <a:pt x="477310" y="96168"/>
                  </a:lnTo>
                  <a:lnTo>
                    <a:pt x="444724" y="63582"/>
                  </a:lnTo>
                  <a:lnTo>
                    <a:pt x="406987" y="36909"/>
                  </a:lnTo>
                  <a:lnTo>
                    <a:pt x="364864" y="16913"/>
                  </a:lnTo>
                  <a:lnTo>
                    <a:pt x="319117" y="4355"/>
                  </a:lnTo>
                  <a:lnTo>
                    <a:pt x="27050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980039" y="3967225"/>
              <a:ext cx="541020" cy="2569210"/>
            </a:xfrm>
            <a:custGeom>
              <a:avLst/>
              <a:gdLst/>
              <a:ahLst/>
              <a:cxnLst/>
              <a:rect l="l" t="t" r="r" b="b"/>
              <a:pathLst>
                <a:path w="541020" h="2569209">
                  <a:moveTo>
                    <a:pt x="270509" y="0"/>
                  </a:moveTo>
                  <a:lnTo>
                    <a:pt x="221897" y="4355"/>
                  </a:lnTo>
                  <a:lnTo>
                    <a:pt x="176139" y="16913"/>
                  </a:lnTo>
                  <a:lnTo>
                    <a:pt x="133999" y="36909"/>
                  </a:lnTo>
                  <a:lnTo>
                    <a:pt x="96243" y="63582"/>
                  </a:lnTo>
                  <a:lnTo>
                    <a:pt x="63635" y="96168"/>
                  </a:lnTo>
                  <a:lnTo>
                    <a:pt x="36942" y="133905"/>
                  </a:lnTo>
                  <a:lnTo>
                    <a:pt x="16929" y="176028"/>
                  </a:lnTo>
                  <a:lnTo>
                    <a:pt x="4359" y="221775"/>
                  </a:lnTo>
                  <a:lnTo>
                    <a:pt x="0" y="270382"/>
                  </a:lnTo>
                  <a:lnTo>
                    <a:pt x="0" y="2298433"/>
                  </a:lnTo>
                  <a:lnTo>
                    <a:pt x="4359" y="2347039"/>
                  </a:lnTo>
                  <a:lnTo>
                    <a:pt x="16929" y="2392787"/>
                  </a:lnTo>
                  <a:lnTo>
                    <a:pt x="36942" y="2434915"/>
                  </a:lnTo>
                  <a:lnTo>
                    <a:pt x="63635" y="2472657"/>
                  </a:lnTo>
                  <a:lnTo>
                    <a:pt x="96243" y="2505251"/>
                  </a:lnTo>
                  <a:lnTo>
                    <a:pt x="133999" y="2531931"/>
                  </a:lnTo>
                  <a:lnTo>
                    <a:pt x="176139" y="2551935"/>
                  </a:lnTo>
                  <a:lnTo>
                    <a:pt x="221897" y="2564497"/>
                  </a:lnTo>
                  <a:lnTo>
                    <a:pt x="270509" y="2568854"/>
                  </a:lnTo>
                  <a:lnTo>
                    <a:pt x="319117" y="2564497"/>
                  </a:lnTo>
                  <a:lnTo>
                    <a:pt x="364864" y="2551935"/>
                  </a:lnTo>
                  <a:lnTo>
                    <a:pt x="406987" y="2531931"/>
                  </a:lnTo>
                  <a:lnTo>
                    <a:pt x="444724" y="2505251"/>
                  </a:lnTo>
                  <a:lnTo>
                    <a:pt x="477310" y="2472657"/>
                  </a:lnTo>
                  <a:lnTo>
                    <a:pt x="503983" y="2434915"/>
                  </a:lnTo>
                  <a:lnTo>
                    <a:pt x="523979" y="2392787"/>
                  </a:lnTo>
                  <a:lnTo>
                    <a:pt x="536537" y="2347039"/>
                  </a:lnTo>
                  <a:lnTo>
                    <a:pt x="540892" y="2298433"/>
                  </a:lnTo>
                  <a:lnTo>
                    <a:pt x="540892" y="270382"/>
                  </a:lnTo>
                  <a:lnTo>
                    <a:pt x="536537" y="221775"/>
                  </a:lnTo>
                  <a:lnTo>
                    <a:pt x="523979" y="176028"/>
                  </a:lnTo>
                  <a:lnTo>
                    <a:pt x="503983" y="133905"/>
                  </a:lnTo>
                  <a:lnTo>
                    <a:pt x="477310" y="96168"/>
                  </a:lnTo>
                  <a:lnTo>
                    <a:pt x="444724" y="63582"/>
                  </a:lnTo>
                  <a:lnTo>
                    <a:pt x="406987" y="36909"/>
                  </a:lnTo>
                  <a:lnTo>
                    <a:pt x="364864" y="16913"/>
                  </a:lnTo>
                  <a:lnTo>
                    <a:pt x="319117" y="4355"/>
                  </a:lnTo>
                  <a:lnTo>
                    <a:pt x="27050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71404" y="3662172"/>
              <a:ext cx="1720596" cy="100279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699877" y="3890644"/>
              <a:ext cx="1304925" cy="491490"/>
            </a:xfrm>
            <a:custGeom>
              <a:avLst/>
              <a:gdLst/>
              <a:ahLst/>
              <a:cxnLst/>
              <a:rect l="l" t="t" r="r" b="b"/>
              <a:pathLst>
                <a:path w="1304925" h="491489">
                  <a:moveTo>
                    <a:pt x="1058799" y="0"/>
                  </a:moveTo>
                  <a:lnTo>
                    <a:pt x="245618" y="0"/>
                  </a:lnTo>
                  <a:lnTo>
                    <a:pt x="196121" y="4990"/>
                  </a:lnTo>
                  <a:lnTo>
                    <a:pt x="150018" y="19305"/>
                  </a:lnTo>
                  <a:lnTo>
                    <a:pt x="108297" y="41958"/>
                  </a:lnTo>
                  <a:lnTo>
                    <a:pt x="71945" y="71961"/>
                  </a:lnTo>
                  <a:lnTo>
                    <a:pt x="41951" y="108328"/>
                  </a:lnTo>
                  <a:lnTo>
                    <a:pt x="19303" y="150072"/>
                  </a:lnTo>
                  <a:lnTo>
                    <a:pt x="4990" y="196206"/>
                  </a:lnTo>
                  <a:lnTo>
                    <a:pt x="0" y="245744"/>
                  </a:lnTo>
                  <a:lnTo>
                    <a:pt x="4990" y="295241"/>
                  </a:lnTo>
                  <a:lnTo>
                    <a:pt x="19303" y="341344"/>
                  </a:lnTo>
                  <a:lnTo>
                    <a:pt x="41951" y="383065"/>
                  </a:lnTo>
                  <a:lnTo>
                    <a:pt x="71945" y="419417"/>
                  </a:lnTo>
                  <a:lnTo>
                    <a:pt x="108297" y="449411"/>
                  </a:lnTo>
                  <a:lnTo>
                    <a:pt x="150018" y="472058"/>
                  </a:lnTo>
                  <a:lnTo>
                    <a:pt x="196121" y="486372"/>
                  </a:lnTo>
                  <a:lnTo>
                    <a:pt x="245618" y="491362"/>
                  </a:lnTo>
                  <a:lnTo>
                    <a:pt x="1058799" y="491362"/>
                  </a:lnTo>
                  <a:lnTo>
                    <a:pt x="1108337" y="486372"/>
                  </a:lnTo>
                  <a:lnTo>
                    <a:pt x="1154471" y="472058"/>
                  </a:lnTo>
                  <a:lnTo>
                    <a:pt x="1196215" y="449411"/>
                  </a:lnTo>
                  <a:lnTo>
                    <a:pt x="1232582" y="419417"/>
                  </a:lnTo>
                  <a:lnTo>
                    <a:pt x="1262585" y="383065"/>
                  </a:lnTo>
                  <a:lnTo>
                    <a:pt x="1285238" y="341344"/>
                  </a:lnTo>
                  <a:lnTo>
                    <a:pt x="1299553" y="295241"/>
                  </a:lnTo>
                  <a:lnTo>
                    <a:pt x="1304544" y="245744"/>
                  </a:lnTo>
                  <a:lnTo>
                    <a:pt x="1299553" y="196206"/>
                  </a:lnTo>
                  <a:lnTo>
                    <a:pt x="1285238" y="150072"/>
                  </a:lnTo>
                  <a:lnTo>
                    <a:pt x="1262585" y="108328"/>
                  </a:lnTo>
                  <a:lnTo>
                    <a:pt x="1232582" y="71961"/>
                  </a:lnTo>
                  <a:lnTo>
                    <a:pt x="1196215" y="41958"/>
                  </a:lnTo>
                  <a:lnTo>
                    <a:pt x="1154471" y="19305"/>
                  </a:lnTo>
                  <a:lnTo>
                    <a:pt x="1108337" y="4990"/>
                  </a:lnTo>
                  <a:lnTo>
                    <a:pt x="1058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0740897" y="3988689"/>
            <a:ext cx="1187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0.64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kg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/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NM³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484450" y="4853895"/>
            <a:ext cx="329565" cy="1485265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Air</a:t>
            </a:r>
            <a:r>
              <a:rPr sz="1800" spc="-4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at</a:t>
            </a:r>
            <a:r>
              <a:rPr sz="1800" spc="-4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Ambient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12235" y="5389651"/>
            <a:ext cx="329565" cy="924560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N</a:t>
            </a:r>
            <a:r>
              <a:rPr sz="1800" spc="-10" dirty="0">
                <a:solidFill>
                  <a:srgbClr val="FFFFFF"/>
                </a:solidFill>
                <a:latin typeface="Ebrima"/>
                <a:cs typeface="Ebrima"/>
              </a:rPr>
              <a:t>i</a:t>
            </a:r>
            <a:r>
              <a:rPr sz="1800" dirty="0">
                <a:solidFill>
                  <a:srgbClr val="FFFFFF"/>
                </a:solidFill>
                <a:latin typeface="Ebrima"/>
                <a:cs typeface="Ebrima"/>
              </a:rPr>
              <a:t>trog</a:t>
            </a:r>
            <a:r>
              <a:rPr sz="1800" spc="-10" dirty="0">
                <a:solidFill>
                  <a:srgbClr val="FFFFFF"/>
                </a:solidFill>
                <a:latin typeface="Ebrima"/>
                <a:cs typeface="Ebrima"/>
              </a:rPr>
              <a:t>e</a:t>
            </a:r>
            <a:r>
              <a:rPr sz="1800" dirty="0">
                <a:solidFill>
                  <a:srgbClr val="FFFFFF"/>
                </a:solidFill>
                <a:latin typeface="Ebrima"/>
                <a:cs typeface="Ebrima"/>
              </a:rPr>
              <a:t>n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53914" y="4468479"/>
            <a:ext cx="329565" cy="1919605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Particulate</a:t>
            </a:r>
            <a:r>
              <a:rPr sz="1800" spc="-6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dirty="0">
                <a:solidFill>
                  <a:srgbClr val="FFFFFF"/>
                </a:solidFill>
                <a:latin typeface="Ebrima"/>
                <a:cs typeface="Ebrima"/>
              </a:rPr>
              <a:t>Matters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83731" y="4058280"/>
            <a:ext cx="329565" cy="2280920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NO2</a:t>
            </a:r>
            <a:r>
              <a:rPr sz="1800" spc="-2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Ebrima"/>
                <a:cs typeface="Ebrima"/>
              </a:rPr>
              <a:t>Nitrogen</a:t>
            </a:r>
            <a:r>
              <a:rPr sz="1800" spc="-2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Dioxide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620076" y="4229993"/>
            <a:ext cx="329565" cy="2109470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SO2</a:t>
            </a:r>
            <a:r>
              <a:rPr sz="1800" spc="-2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Sulphur</a:t>
            </a:r>
            <a:r>
              <a:rPr sz="1800" spc="-4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Dioxide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866073" y="4265349"/>
            <a:ext cx="329565" cy="2084070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CO2</a:t>
            </a:r>
            <a:r>
              <a:rPr sz="1800" spc="-4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Carbon</a:t>
            </a:r>
            <a:r>
              <a:rPr sz="1800" spc="-4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Dioxide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101402" y="4876262"/>
            <a:ext cx="329565" cy="1501775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Ebrima"/>
                <a:cs typeface="Ebrima"/>
              </a:rPr>
              <a:t>Ch</a:t>
            </a:r>
            <a:r>
              <a:rPr sz="1800" spc="-45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dirty="0">
                <a:solidFill>
                  <a:srgbClr val="FFFFFF"/>
                </a:solidFill>
                <a:latin typeface="Ebrima"/>
                <a:cs typeface="Ebrima"/>
              </a:rPr>
              <a:t>4</a:t>
            </a:r>
            <a:r>
              <a:rPr sz="1800" spc="420" dirty="0">
                <a:solidFill>
                  <a:srgbClr val="FFFFFF"/>
                </a:solidFill>
                <a:latin typeface="Ebrima"/>
                <a:cs typeface="Ebrima"/>
              </a:rPr>
              <a:t> </a:t>
            </a:r>
            <a:r>
              <a:rPr sz="1800" dirty="0">
                <a:solidFill>
                  <a:srgbClr val="FFFFFF"/>
                </a:solidFill>
                <a:latin typeface="Ebrima"/>
                <a:cs typeface="Ebrima"/>
              </a:rPr>
              <a:t>Methane</a:t>
            </a:r>
            <a:endParaRPr sz="1800">
              <a:latin typeface="Ebrima"/>
              <a:cs typeface="Ebrima"/>
            </a:endParaRPr>
          </a:p>
        </p:txBody>
      </p:sp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7617" y="193535"/>
            <a:ext cx="1384427" cy="749185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336295" y="2205050"/>
            <a:ext cx="21336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DENSIT</a:t>
            </a:r>
            <a:r>
              <a:rPr sz="3600" b="1" spc="-15" dirty="0">
                <a:solidFill>
                  <a:srgbClr val="AEABAB"/>
                </a:solidFill>
                <a:latin typeface="Arial"/>
                <a:cs typeface="Arial"/>
              </a:rPr>
              <a:t>I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S  OF </a:t>
            </a:r>
            <a:r>
              <a:rPr sz="3600" b="1" spc="5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40" dirty="0">
                <a:solidFill>
                  <a:srgbClr val="AEABAB"/>
                </a:solidFill>
                <a:latin typeface="Arial"/>
                <a:cs typeface="Arial"/>
              </a:rPr>
              <a:t>VARIOUS </a:t>
            </a:r>
            <a:r>
              <a:rPr sz="3600" b="1" spc="-990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E36024"/>
                </a:solidFill>
                <a:latin typeface="Arial"/>
                <a:cs typeface="Arial"/>
              </a:rPr>
              <a:t>GASES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1695176" y="0"/>
            <a:ext cx="497205" cy="759460"/>
            <a:chOff x="11695176" y="0"/>
            <a:chExt cx="497205" cy="759460"/>
          </a:xfrm>
        </p:grpSpPr>
        <p:sp>
          <p:nvSpPr>
            <p:cNvPr id="54" name="object 54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6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057" y="0"/>
            <a:ext cx="561111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875273" y="0"/>
            <a:ext cx="6316980" cy="6858634"/>
            <a:chOff x="5875273" y="0"/>
            <a:chExt cx="6316980" cy="685863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5273" y="0"/>
              <a:ext cx="6316726" cy="6857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58697" y="1500581"/>
            <a:ext cx="267335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CYCLONE </a:t>
            </a:r>
            <a:r>
              <a:rPr sz="3600" b="1" spc="5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WITH TWIN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OUTLETS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FOR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FI</a:t>
            </a:r>
            <a:r>
              <a:rPr sz="3600" b="1" spc="-285" dirty="0">
                <a:solidFill>
                  <a:srgbClr val="AEABAB"/>
                </a:solidFill>
                <a:latin typeface="Arial"/>
                <a:cs typeface="Arial"/>
              </a:rPr>
              <a:t>L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TR</a:t>
            </a:r>
            <a:r>
              <a:rPr sz="3600" b="1" spc="-265" dirty="0">
                <a:solidFill>
                  <a:srgbClr val="AEABAB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TI</a:t>
            </a:r>
            <a:r>
              <a:rPr sz="3600" b="1" spc="-15" dirty="0">
                <a:solidFill>
                  <a:srgbClr val="AEABAB"/>
                </a:solidFill>
                <a:latin typeface="Arial"/>
                <a:cs typeface="Arial"/>
              </a:rPr>
              <a:t>O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N 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OF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600" b="1" spc="-5" dirty="0">
                <a:solidFill>
                  <a:srgbClr val="E36024"/>
                </a:solidFill>
                <a:latin typeface="Arial"/>
                <a:cs typeface="Arial"/>
              </a:rPr>
              <a:t>GASES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6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697" y="1500581"/>
            <a:ext cx="267335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CYCLONE </a:t>
            </a:r>
            <a:r>
              <a:rPr sz="3600" b="1" spc="5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WITH TWIN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OUTLETS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FOR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FI</a:t>
            </a:r>
            <a:r>
              <a:rPr sz="3600" b="1" spc="-285" dirty="0">
                <a:solidFill>
                  <a:srgbClr val="AEABAB"/>
                </a:solidFill>
                <a:latin typeface="Arial"/>
                <a:cs typeface="Arial"/>
              </a:rPr>
              <a:t>L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TR</a:t>
            </a:r>
            <a:r>
              <a:rPr sz="3600" b="1" spc="-265" dirty="0">
                <a:solidFill>
                  <a:srgbClr val="AEABAB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TI</a:t>
            </a:r>
            <a:r>
              <a:rPr sz="3600" b="1" spc="-15" dirty="0">
                <a:solidFill>
                  <a:srgbClr val="AEABAB"/>
                </a:solidFill>
                <a:latin typeface="Arial"/>
                <a:cs typeface="Arial"/>
              </a:rPr>
              <a:t>O</a:t>
            </a:r>
            <a:r>
              <a:rPr sz="3600" b="1" spc="-5" dirty="0">
                <a:solidFill>
                  <a:srgbClr val="AEABAB"/>
                </a:solidFill>
                <a:latin typeface="Arial"/>
                <a:cs typeface="Arial"/>
              </a:rPr>
              <a:t>N  </a:t>
            </a:r>
            <a:r>
              <a:rPr sz="3600" b="1" dirty="0">
                <a:solidFill>
                  <a:srgbClr val="AEABAB"/>
                </a:solidFill>
                <a:latin typeface="Arial"/>
                <a:cs typeface="Arial"/>
              </a:rPr>
              <a:t>OF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600" b="1" spc="-5" dirty="0">
                <a:solidFill>
                  <a:srgbClr val="E36024"/>
                </a:solidFill>
                <a:latin typeface="Arial"/>
                <a:cs typeface="Arial"/>
              </a:rPr>
              <a:t>GASES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63057" y="0"/>
            <a:ext cx="6529070" cy="6858634"/>
            <a:chOff x="5663057" y="0"/>
            <a:chExt cx="6529070" cy="685863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3057" y="0"/>
              <a:ext cx="652894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0" y="0"/>
              <a:ext cx="6248399" cy="685799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6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48917" y="0"/>
            <a:ext cx="6943090" cy="6858000"/>
            <a:chOff x="5248917" y="0"/>
            <a:chExt cx="694309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0216" y="0"/>
              <a:ext cx="6391783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8917" y="3462441"/>
              <a:ext cx="3976870" cy="339555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4208" y="1420190"/>
            <a:ext cx="32518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E36024"/>
                </a:solidFill>
              </a:rPr>
              <a:t>BENEFIT </a:t>
            </a:r>
            <a:r>
              <a:rPr sz="3600" dirty="0">
                <a:solidFill>
                  <a:srgbClr val="AEABAB"/>
                </a:solidFill>
              </a:rPr>
              <a:t>OF </a:t>
            </a:r>
            <a:r>
              <a:rPr sz="3600" spc="5" dirty="0">
                <a:solidFill>
                  <a:srgbClr val="AEABAB"/>
                </a:solidFill>
              </a:rPr>
              <a:t> </a:t>
            </a:r>
            <a:r>
              <a:rPr sz="3600" spc="-5" dirty="0">
                <a:solidFill>
                  <a:srgbClr val="AEABAB"/>
                </a:solidFill>
              </a:rPr>
              <a:t>TECHNOLOGY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394208" y="2886532"/>
            <a:ext cx="4712970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 MT"/>
                <a:cs typeface="Arial MT"/>
              </a:rPr>
              <a:t>This </a:t>
            </a:r>
            <a:r>
              <a:rPr sz="2800" dirty="0">
                <a:latin typeface="Arial MT"/>
                <a:cs typeface="Arial MT"/>
              </a:rPr>
              <a:t>system </a:t>
            </a:r>
            <a:r>
              <a:rPr sz="2800" spc="-5" dirty="0">
                <a:latin typeface="Arial MT"/>
                <a:cs typeface="Arial MT"/>
              </a:rPr>
              <a:t>can </a:t>
            </a:r>
            <a:r>
              <a:rPr sz="2800" dirty="0">
                <a:latin typeface="Arial MT"/>
                <a:cs typeface="Arial MT"/>
              </a:rPr>
              <a:t>drastically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reduced the </a:t>
            </a:r>
            <a:r>
              <a:rPr sz="2800" dirty="0">
                <a:latin typeface="Arial MT"/>
                <a:cs typeface="Arial MT"/>
              </a:rPr>
              <a:t>size </a:t>
            </a:r>
            <a:r>
              <a:rPr sz="2800" spc="-5" dirty="0">
                <a:latin typeface="Arial MT"/>
                <a:cs typeface="Arial MT"/>
              </a:rPr>
              <a:t>of air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pollution </a:t>
            </a:r>
            <a:r>
              <a:rPr sz="2800" dirty="0">
                <a:latin typeface="Arial MT"/>
                <a:cs typeface="Arial MT"/>
              </a:rPr>
              <a:t>control </a:t>
            </a:r>
            <a:r>
              <a:rPr sz="2800" spc="-5" dirty="0">
                <a:latin typeface="Arial MT"/>
                <a:cs typeface="Arial MT"/>
              </a:rPr>
              <a:t>equipment's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as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the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high </a:t>
            </a:r>
            <a:r>
              <a:rPr sz="2800" dirty="0">
                <a:latin typeface="Arial MT"/>
                <a:cs typeface="Arial MT"/>
              </a:rPr>
              <a:t>density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gases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can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be</a:t>
            </a:r>
            <a:r>
              <a:rPr sz="2800" dirty="0">
                <a:latin typeface="Arial MT"/>
                <a:cs typeface="Arial MT"/>
              </a:rPr>
              <a:t> treated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separately.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695176" y="0"/>
            <a:ext cx="497205" cy="759460"/>
            <a:chOff x="11695176" y="0"/>
            <a:chExt cx="497205" cy="759460"/>
          </a:xfrm>
        </p:grpSpPr>
        <p:sp>
          <p:nvSpPr>
            <p:cNvPr id="9" name="object 9"/>
            <p:cNvSpPr/>
            <p:nvPr/>
          </p:nvSpPr>
          <p:spPr>
            <a:xfrm>
              <a:off x="12126468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26468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6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7503" y="1544828"/>
            <a:ext cx="3632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0D0D0D"/>
                </a:solidFill>
                <a:latin typeface="Ebrima"/>
                <a:cs typeface="Ebrima"/>
              </a:rPr>
              <a:t>THE</a:t>
            </a:r>
            <a:r>
              <a:rPr sz="4000" b="1" spc="-35" dirty="0">
                <a:solidFill>
                  <a:srgbClr val="0D0D0D"/>
                </a:solidFill>
                <a:latin typeface="Ebrima"/>
                <a:cs typeface="Ebrima"/>
              </a:rPr>
              <a:t> </a:t>
            </a:r>
            <a:r>
              <a:rPr sz="4000" b="1" spc="-10" dirty="0">
                <a:solidFill>
                  <a:srgbClr val="0D0D0D"/>
                </a:solidFill>
                <a:latin typeface="Ebrima"/>
                <a:cs typeface="Ebrima"/>
              </a:rPr>
              <a:t>HEAT</a:t>
            </a:r>
            <a:r>
              <a:rPr sz="4000" b="1" spc="-20" dirty="0">
                <a:solidFill>
                  <a:srgbClr val="0D0D0D"/>
                </a:solidFill>
                <a:latin typeface="Ebrima"/>
                <a:cs typeface="Ebrima"/>
              </a:rPr>
              <a:t> </a:t>
            </a:r>
            <a:r>
              <a:rPr sz="4000" b="1" spc="-5" dirty="0">
                <a:solidFill>
                  <a:srgbClr val="0D0D0D"/>
                </a:solidFill>
                <a:latin typeface="Ebrima"/>
                <a:cs typeface="Ebrima"/>
              </a:rPr>
              <a:t>PIPE</a:t>
            </a:r>
            <a:endParaRPr sz="4000">
              <a:latin typeface="Ebrima"/>
              <a:cs typeface="Ebri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9877" y="6412224"/>
            <a:ext cx="759460" cy="1955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spc="-40" dirty="0">
                <a:latin typeface="Ebrima"/>
                <a:cs typeface="Ebrima"/>
              </a:rPr>
              <a:t>C</a:t>
            </a:r>
            <a:r>
              <a:rPr sz="1100" spc="-25" dirty="0">
                <a:latin typeface="Ebrima"/>
                <a:cs typeface="Ebrima"/>
              </a:rPr>
              <a:t>ontinue</a:t>
            </a:r>
            <a:r>
              <a:rPr sz="1100" spc="-45" dirty="0">
                <a:latin typeface="Ebrima"/>
                <a:cs typeface="Ebrima"/>
              </a:rPr>
              <a:t>…</a:t>
            </a:r>
            <a:r>
              <a:rPr sz="1100" spc="-35" dirty="0">
                <a:latin typeface="Ebrima"/>
                <a:cs typeface="Ebrima"/>
              </a:rPr>
              <a:t>…</a:t>
            </a:r>
            <a:endParaRPr sz="1100">
              <a:latin typeface="Ebrima"/>
              <a:cs typeface="Ebri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057" y="0"/>
            <a:ext cx="6528942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8779" y="3002407"/>
            <a:ext cx="484949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5" dirty="0">
                <a:latin typeface="Arial MT"/>
                <a:cs typeface="Arial MT"/>
              </a:rPr>
              <a:t>this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device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water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5" dirty="0">
                <a:latin typeface="Arial MT"/>
                <a:cs typeface="Arial MT"/>
              </a:rPr>
              <a:t> transfer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heat</a:t>
            </a:r>
            <a:r>
              <a:rPr sz="1800" dirty="0">
                <a:latin typeface="Arial MT"/>
                <a:cs typeface="Arial MT"/>
              </a:rPr>
              <a:t> from </a:t>
            </a:r>
            <a:r>
              <a:rPr sz="1800" spc="-5" dirty="0">
                <a:latin typeface="Arial MT"/>
                <a:cs typeface="Arial MT"/>
              </a:rPr>
              <a:t>hot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zone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cold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zone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by </a:t>
            </a:r>
            <a:r>
              <a:rPr sz="1800" spc="-5" dirty="0">
                <a:latin typeface="Arial MT"/>
                <a:cs typeface="Arial MT"/>
              </a:rPr>
              <a:t> evaporation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technology.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marL="12700" marR="32004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Since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water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high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latent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value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5" dirty="0">
                <a:latin typeface="Arial MT"/>
                <a:cs typeface="Arial MT"/>
              </a:rPr>
              <a:t> is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most</a:t>
            </a:r>
            <a:r>
              <a:rPr sz="1800" spc="-5" dirty="0">
                <a:latin typeface="Arial MT"/>
                <a:cs typeface="Arial MT"/>
              </a:rPr>
              <a:t> suitable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technically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economically.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34155" y="0"/>
            <a:ext cx="8658225" cy="6858634"/>
            <a:chOff x="3534155" y="0"/>
            <a:chExt cx="8658225" cy="6858634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0" y="0"/>
              <a:ext cx="6248400" cy="68579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85433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39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3441" y="445655"/>
              <a:ext cx="2221991" cy="262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85433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39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3441" y="0"/>
              <a:ext cx="2221991" cy="4443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4155" y="451103"/>
              <a:ext cx="2397252" cy="307848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739134" y="90931"/>
            <a:ext cx="19869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Innovation</a:t>
            </a:r>
            <a:r>
              <a:rPr sz="2800" b="0" spc="-70" dirty="0">
                <a:solidFill>
                  <a:srgbClr val="A6A6A6"/>
                </a:solidFill>
                <a:latin typeface="Ebrima"/>
                <a:cs typeface="Ebrima"/>
              </a:rPr>
              <a:t> </a:t>
            </a:r>
            <a:r>
              <a:rPr sz="2800" b="0" spc="-5" dirty="0">
                <a:solidFill>
                  <a:srgbClr val="A6A6A6"/>
                </a:solidFill>
                <a:latin typeface="Ebrima"/>
                <a:cs typeface="Ebrima"/>
              </a:rPr>
              <a:t>7</a:t>
            </a:r>
            <a:endParaRPr sz="28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057" y="0"/>
            <a:ext cx="561111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1103" y="2321432"/>
            <a:ext cx="36309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0D0D0D"/>
                </a:solidFill>
                <a:latin typeface="Ebrima"/>
                <a:cs typeface="Ebrima"/>
              </a:rPr>
              <a:t>THE</a:t>
            </a:r>
            <a:r>
              <a:rPr sz="4000" b="1" spc="-25" dirty="0">
                <a:solidFill>
                  <a:srgbClr val="0D0D0D"/>
                </a:solidFill>
                <a:latin typeface="Ebrima"/>
                <a:cs typeface="Ebrima"/>
              </a:rPr>
              <a:t> </a:t>
            </a:r>
            <a:r>
              <a:rPr sz="4000" b="1" spc="-10" dirty="0">
                <a:solidFill>
                  <a:srgbClr val="0D0D0D"/>
                </a:solidFill>
                <a:latin typeface="Ebrima"/>
                <a:cs typeface="Ebrima"/>
              </a:rPr>
              <a:t>HEAT</a:t>
            </a:r>
            <a:r>
              <a:rPr sz="4000" b="1" spc="-30" dirty="0">
                <a:solidFill>
                  <a:srgbClr val="0D0D0D"/>
                </a:solidFill>
                <a:latin typeface="Ebrima"/>
                <a:cs typeface="Ebrima"/>
              </a:rPr>
              <a:t> </a:t>
            </a:r>
            <a:r>
              <a:rPr sz="4000" b="1" spc="-5" dirty="0">
                <a:solidFill>
                  <a:srgbClr val="0D0D0D"/>
                </a:solidFill>
                <a:latin typeface="Ebrima"/>
                <a:cs typeface="Ebrima"/>
              </a:rPr>
              <a:t>PIPE</a:t>
            </a:r>
            <a:endParaRPr sz="4000">
              <a:latin typeface="Ebrima"/>
              <a:cs typeface="Ebri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7600" y="4151757"/>
            <a:ext cx="409447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MT"/>
                <a:cs typeface="Arial MT"/>
              </a:rPr>
              <a:t>Since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 maintaining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high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vacuum in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pipe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" dirty="0">
                <a:latin typeface="Arial MT"/>
                <a:cs typeface="Arial MT"/>
              </a:rPr>
              <a:t> boiling </a:t>
            </a:r>
            <a:r>
              <a:rPr sz="2400" dirty="0">
                <a:latin typeface="Arial MT"/>
                <a:cs typeface="Arial MT"/>
              </a:rPr>
              <a:t> temperature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" dirty="0">
                <a:latin typeface="Arial MT"/>
                <a:cs typeface="Arial MT"/>
              </a:rPr>
              <a:t> very </a:t>
            </a:r>
            <a:r>
              <a:rPr sz="2400" spc="-40" dirty="0">
                <a:latin typeface="Arial MT"/>
                <a:cs typeface="Arial MT"/>
              </a:rPr>
              <a:t>low.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943600" y="0"/>
            <a:ext cx="6248400" cy="6858634"/>
            <a:chOff x="5943600" y="0"/>
            <a:chExt cx="6248400" cy="685863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0"/>
              <a:ext cx="6248399" cy="68579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26467" y="445655"/>
              <a:ext cx="66040" cy="262890"/>
            </a:xfrm>
            <a:custGeom>
              <a:avLst/>
              <a:gdLst/>
              <a:ahLst/>
              <a:cxnLst/>
              <a:rect l="l" t="t" r="r" b="b"/>
              <a:pathLst>
                <a:path w="66040" h="262890">
                  <a:moveTo>
                    <a:pt x="65519" y="0"/>
                  </a:moveTo>
                  <a:lnTo>
                    <a:pt x="0" y="0"/>
                  </a:lnTo>
                  <a:lnTo>
                    <a:pt x="0" y="262750"/>
                  </a:lnTo>
                  <a:lnTo>
                    <a:pt x="65519" y="262750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45214" y="445655"/>
              <a:ext cx="381330" cy="262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126467" y="0"/>
              <a:ext cx="66040" cy="444500"/>
            </a:xfrm>
            <a:custGeom>
              <a:avLst/>
              <a:gdLst/>
              <a:ahLst/>
              <a:cxnLst/>
              <a:rect l="l" t="t" r="r" b="b"/>
              <a:pathLst>
                <a:path w="66040" h="444500">
                  <a:moveTo>
                    <a:pt x="65519" y="0"/>
                  </a:moveTo>
                  <a:lnTo>
                    <a:pt x="0" y="0"/>
                  </a:lnTo>
                  <a:lnTo>
                    <a:pt x="0" y="444385"/>
                  </a:lnTo>
                  <a:lnTo>
                    <a:pt x="65519" y="444385"/>
                  </a:lnTo>
                  <a:lnTo>
                    <a:pt x="65519" y="0"/>
                  </a:lnTo>
                  <a:close/>
                </a:path>
              </a:pathLst>
            </a:custGeom>
            <a:solidFill>
              <a:srgbClr val="E36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45214" y="0"/>
              <a:ext cx="381330" cy="4443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95176" y="451103"/>
              <a:ext cx="496824" cy="30784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902820" y="87884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7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5673" y="2490343"/>
            <a:ext cx="474091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5" dirty="0">
                <a:solidFill>
                  <a:srgbClr val="0D0D0D"/>
                </a:solidFill>
                <a:latin typeface="Ebrima"/>
                <a:cs typeface="Ebrima"/>
              </a:rPr>
              <a:t>Thank</a:t>
            </a:r>
            <a:r>
              <a:rPr sz="8000" spc="-80" dirty="0">
                <a:solidFill>
                  <a:srgbClr val="0D0D0D"/>
                </a:solidFill>
                <a:latin typeface="Ebrima"/>
                <a:cs typeface="Ebrima"/>
              </a:rPr>
              <a:t> </a:t>
            </a:r>
            <a:r>
              <a:rPr sz="8000" dirty="0">
                <a:solidFill>
                  <a:srgbClr val="E36024"/>
                </a:solidFill>
                <a:latin typeface="Ebrima"/>
                <a:cs typeface="Ebrima"/>
              </a:rPr>
              <a:t>You</a:t>
            </a:r>
            <a:endParaRPr sz="8000">
              <a:latin typeface="Ebrima"/>
              <a:cs typeface="Ebri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496" y="4726051"/>
            <a:ext cx="49904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E36024"/>
                </a:solidFill>
                <a:latin typeface="Ebrima"/>
                <a:cs typeface="Ebrima"/>
              </a:rPr>
              <a:t>Cheema</a:t>
            </a:r>
            <a:r>
              <a:rPr sz="5400" b="1" spc="-80" dirty="0">
                <a:solidFill>
                  <a:srgbClr val="E36024"/>
                </a:solidFill>
                <a:latin typeface="Ebrima"/>
                <a:cs typeface="Ebrima"/>
              </a:rPr>
              <a:t> </a:t>
            </a:r>
            <a:r>
              <a:rPr sz="5400" b="1" spc="-5" dirty="0">
                <a:solidFill>
                  <a:srgbClr val="E36024"/>
                </a:solidFill>
                <a:latin typeface="Ebrima"/>
                <a:cs typeface="Ebrima"/>
              </a:rPr>
              <a:t>Boilers</a:t>
            </a:r>
            <a:endParaRPr sz="5400">
              <a:latin typeface="Ebrima"/>
              <a:cs typeface="Ebri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17" y="193535"/>
            <a:ext cx="1384427" cy="7450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628132" y="0"/>
            <a:ext cx="6563995" cy="6858000"/>
            <a:chOff x="5628132" y="0"/>
            <a:chExt cx="6563995" cy="6858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8132" y="0"/>
              <a:ext cx="6563867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1436" y="0"/>
              <a:ext cx="6290564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990</Words>
  <Application>Microsoft Office PowerPoint</Application>
  <PresentationFormat>Custom</PresentationFormat>
  <Paragraphs>141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Innovation</vt:lpstr>
      <vt:lpstr>Steaming Ahead</vt:lpstr>
      <vt:lpstr>SLOP FIRED</vt:lpstr>
      <vt:lpstr>PowerPoint Presentation</vt:lpstr>
      <vt:lpstr>REQUIREMENT OF  SLOP FIRED BOILER</vt:lpstr>
      <vt:lpstr>THE INCINERATION BOILER</vt:lpstr>
      <vt:lpstr>The  Evaporation  Process</vt:lpstr>
      <vt:lpstr>SLOP FIRING  SYSTEM</vt:lpstr>
      <vt:lpstr>Innovation 2</vt:lpstr>
      <vt:lpstr>PATENTED</vt:lpstr>
      <vt:lpstr>The Working Principle</vt:lpstr>
      <vt:lpstr>The Advantages This Pumping device has the following  advantages over the existing multistage boiler  feed water pumps.</vt:lpstr>
      <vt:lpstr>Innovation 3</vt:lpstr>
      <vt:lpstr>SMART PARK</vt:lpstr>
      <vt:lpstr>SMART PARK</vt:lpstr>
      <vt:lpstr>Innovation 4</vt:lpstr>
      <vt:lpstr>PowerPoint Presentation</vt:lpstr>
      <vt:lpstr>PowerPoint Presentation</vt:lpstr>
      <vt:lpstr>PowerPoint Presentation</vt:lpstr>
      <vt:lpstr>STEAM METHANE  REFORMING  CARBON NEUTRAL  BURNING</vt:lpstr>
      <vt:lpstr>Innovation 6</vt:lpstr>
      <vt:lpstr>PowerPoint Presentation</vt:lpstr>
      <vt:lpstr>PowerPoint Presentation</vt:lpstr>
      <vt:lpstr>PowerPoint Presentation</vt:lpstr>
      <vt:lpstr>BENEFIT OF  TECHNOLOGY</vt:lpstr>
      <vt:lpstr>Innovation 7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Mei 279</dc:creator>
  <cp:lastModifiedBy>H S Cheema</cp:lastModifiedBy>
  <cp:revision>6</cp:revision>
  <dcterms:created xsi:type="dcterms:W3CDTF">2023-04-26T06:21:07Z</dcterms:created>
  <dcterms:modified xsi:type="dcterms:W3CDTF">2023-05-03T04:02:34Z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2023-04-26T00:00:00Z</vt:filetime>
  </property>
</Properties>
</file>